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763"/>
    <a:srgbClr val="004970"/>
    <a:srgbClr val="18975E"/>
    <a:srgbClr val="439760"/>
    <a:srgbClr val="5B496C"/>
    <a:srgbClr val="322F31"/>
    <a:srgbClr val="439865"/>
    <a:srgbClr val="009874"/>
    <a:srgbClr val="7CCC39"/>
    <a:srgbClr val="1A519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939469-F68F-4A3A-A499-F55F98570D1F}" v="28" dt="2020-12-18T18:52:50.8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69" autoAdjust="0"/>
    <p:restoredTop sz="91975" autoAdjust="0"/>
  </p:normalViewPr>
  <p:slideViewPr>
    <p:cSldViewPr snapToGrid="0">
      <p:cViewPr varScale="1">
        <p:scale>
          <a:sx n="49" d="100"/>
          <a:sy n="49" d="100"/>
        </p:scale>
        <p:origin x="7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iana Pierre-Louis" userId="a141ae8d83492d0b" providerId="LiveId" clId="{E6939469-F68F-4A3A-A499-F55F98570D1F}"/>
    <pc:docChg chg="undo custSel delSld modSld">
      <pc:chgData name="Georgiana Pierre-Louis" userId="a141ae8d83492d0b" providerId="LiveId" clId="{E6939469-F68F-4A3A-A499-F55F98570D1F}" dt="2020-12-18T18:53:05.016" v="100" actId="2711"/>
      <pc:docMkLst>
        <pc:docMk/>
      </pc:docMkLst>
      <pc:sldChg chg="addSp delSp modSp mod">
        <pc:chgData name="Georgiana Pierre-Louis" userId="a141ae8d83492d0b" providerId="LiveId" clId="{E6939469-F68F-4A3A-A499-F55F98570D1F}" dt="2020-12-18T18:53:05.016" v="100" actId="2711"/>
        <pc:sldMkLst>
          <pc:docMk/>
          <pc:sldMk cId="1644945108" sldId="365"/>
        </pc:sldMkLst>
        <pc:spChg chg="del">
          <ac:chgData name="Georgiana Pierre-Louis" userId="a141ae8d83492d0b" providerId="LiveId" clId="{E6939469-F68F-4A3A-A499-F55F98570D1F}" dt="2020-12-18T15:57:31.199" v="2" actId="478"/>
          <ac:spMkLst>
            <pc:docMk/>
            <pc:sldMk cId="1644945108" sldId="365"/>
            <ac:spMk id="2" creationId="{C6B05E6C-5669-40FD-A12A-C34501FE4D8C}"/>
          </ac:spMkLst>
        </pc:spChg>
        <pc:spChg chg="del">
          <ac:chgData name="Georgiana Pierre-Louis" userId="a141ae8d83492d0b" providerId="LiveId" clId="{E6939469-F68F-4A3A-A499-F55F98570D1F}" dt="2020-12-18T15:57:31.199" v="2" actId="478"/>
          <ac:spMkLst>
            <pc:docMk/>
            <pc:sldMk cId="1644945108" sldId="365"/>
            <ac:spMk id="3" creationId="{5BD46412-2A7C-45B3-B2B8-CCEC95392150}"/>
          </ac:spMkLst>
        </pc:spChg>
        <pc:spChg chg="del">
          <ac:chgData name="Georgiana Pierre-Louis" userId="a141ae8d83492d0b" providerId="LiveId" clId="{E6939469-F68F-4A3A-A499-F55F98570D1F}" dt="2020-12-18T15:57:31.199" v="2" actId="478"/>
          <ac:spMkLst>
            <pc:docMk/>
            <pc:sldMk cId="1644945108" sldId="365"/>
            <ac:spMk id="9" creationId="{6A6E86F0-01F6-4F07-A9FE-C554921BC12B}"/>
          </ac:spMkLst>
        </pc:spChg>
        <pc:spChg chg="del">
          <ac:chgData name="Georgiana Pierre-Louis" userId="a141ae8d83492d0b" providerId="LiveId" clId="{E6939469-F68F-4A3A-A499-F55F98570D1F}" dt="2020-12-18T15:57:31.199" v="2" actId="478"/>
          <ac:spMkLst>
            <pc:docMk/>
            <pc:sldMk cId="1644945108" sldId="365"/>
            <ac:spMk id="13" creationId="{4272DF49-FB85-4B27-A53C-68B09D015417}"/>
          </ac:spMkLst>
        </pc:spChg>
        <pc:spChg chg="del">
          <ac:chgData name="Georgiana Pierre-Louis" userId="a141ae8d83492d0b" providerId="LiveId" clId="{E6939469-F68F-4A3A-A499-F55F98570D1F}" dt="2020-12-18T15:57:31.199" v="2" actId="478"/>
          <ac:spMkLst>
            <pc:docMk/>
            <pc:sldMk cId="1644945108" sldId="365"/>
            <ac:spMk id="14" creationId="{C5C1C739-4346-4C27-BE6F-A92B8D4F3F2D}"/>
          </ac:spMkLst>
        </pc:spChg>
        <pc:spChg chg="del">
          <ac:chgData name="Georgiana Pierre-Louis" userId="a141ae8d83492d0b" providerId="LiveId" clId="{E6939469-F68F-4A3A-A499-F55F98570D1F}" dt="2020-12-18T15:57:31.199" v="2" actId="478"/>
          <ac:spMkLst>
            <pc:docMk/>
            <pc:sldMk cId="1644945108" sldId="365"/>
            <ac:spMk id="17" creationId="{23DB01A7-269F-4412-B9F5-1617E4CCAEC4}"/>
          </ac:spMkLst>
        </pc:spChg>
        <pc:spChg chg="del">
          <ac:chgData name="Georgiana Pierre-Louis" userId="a141ae8d83492d0b" providerId="LiveId" clId="{E6939469-F68F-4A3A-A499-F55F98570D1F}" dt="2020-12-18T15:57:31.199" v="2" actId="478"/>
          <ac:spMkLst>
            <pc:docMk/>
            <pc:sldMk cId="1644945108" sldId="365"/>
            <ac:spMk id="22" creationId="{6604F921-8CE9-4D2B-98DD-B35C8FA121E9}"/>
          </ac:spMkLst>
        </pc:spChg>
        <pc:spChg chg="del">
          <ac:chgData name="Georgiana Pierre-Louis" userId="a141ae8d83492d0b" providerId="LiveId" clId="{E6939469-F68F-4A3A-A499-F55F98570D1F}" dt="2020-12-18T15:57:34.509" v="3" actId="478"/>
          <ac:spMkLst>
            <pc:docMk/>
            <pc:sldMk cId="1644945108" sldId="365"/>
            <ac:spMk id="24" creationId="{CF8EEC83-94B9-41C4-A2DA-AD9646CA6341}"/>
          </ac:spMkLst>
        </pc:spChg>
        <pc:spChg chg="del">
          <ac:chgData name="Georgiana Pierre-Louis" userId="a141ae8d83492d0b" providerId="LiveId" clId="{E6939469-F68F-4A3A-A499-F55F98570D1F}" dt="2020-12-18T15:57:31.199" v="2" actId="478"/>
          <ac:spMkLst>
            <pc:docMk/>
            <pc:sldMk cId="1644945108" sldId="365"/>
            <ac:spMk id="27" creationId="{CC5EC8DF-F580-4171-8917-2AEE6950FD71}"/>
          </ac:spMkLst>
        </pc:spChg>
        <pc:spChg chg="del">
          <ac:chgData name="Georgiana Pierre-Louis" userId="a141ae8d83492d0b" providerId="LiveId" clId="{E6939469-F68F-4A3A-A499-F55F98570D1F}" dt="2020-12-18T15:57:31.199" v="2" actId="478"/>
          <ac:spMkLst>
            <pc:docMk/>
            <pc:sldMk cId="1644945108" sldId="365"/>
            <ac:spMk id="32" creationId="{BD74012E-653E-405D-B1AC-69F6C130E7AE}"/>
          </ac:spMkLst>
        </pc:spChg>
        <pc:spChg chg="del mod">
          <ac:chgData name="Georgiana Pierre-Louis" userId="a141ae8d83492d0b" providerId="LiveId" clId="{E6939469-F68F-4A3A-A499-F55F98570D1F}" dt="2020-12-18T16:00:32.910" v="43" actId="478"/>
          <ac:spMkLst>
            <pc:docMk/>
            <pc:sldMk cId="1644945108" sldId="365"/>
            <ac:spMk id="34" creationId="{1CB39687-5BCC-42D1-84A2-DD12C5FAC951}"/>
          </ac:spMkLst>
        </pc:spChg>
        <pc:spChg chg="add del mod">
          <ac:chgData name="Georgiana Pierre-Louis" userId="a141ae8d83492d0b" providerId="LiveId" clId="{E6939469-F68F-4A3A-A499-F55F98570D1F}" dt="2020-12-18T15:59:39.903" v="31" actId="478"/>
          <ac:spMkLst>
            <pc:docMk/>
            <pc:sldMk cId="1644945108" sldId="365"/>
            <ac:spMk id="37" creationId="{552C93D1-6BEB-4DAB-A0F8-43658A93F838}"/>
          </ac:spMkLst>
        </pc:spChg>
        <pc:spChg chg="add del mod topLvl">
          <ac:chgData name="Georgiana Pierre-Louis" userId="a141ae8d83492d0b" providerId="LiveId" clId="{E6939469-F68F-4A3A-A499-F55F98570D1F}" dt="2020-12-18T18:53:05.016" v="100" actId="2711"/>
          <ac:spMkLst>
            <pc:docMk/>
            <pc:sldMk cId="1644945108" sldId="365"/>
            <ac:spMk id="39" creationId="{5CAD9AD5-3B50-4129-92F0-322A469B370C}"/>
          </ac:spMkLst>
        </pc:spChg>
        <pc:spChg chg="add mod topLvl">
          <ac:chgData name="Georgiana Pierre-Louis" userId="a141ae8d83492d0b" providerId="LiveId" clId="{E6939469-F68F-4A3A-A499-F55F98570D1F}" dt="2020-12-18T18:52:44.404" v="96" actId="20577"/>
          <ac:spMkLst>
            <pc:docMk/>
            <pc:sldMk cId="1644945108" sldId="365"/>
            <ac:spMk id="42" creationId="{D35B4920-C9DF-494B-929B-A5E66B825E7E}"/>
          </ac:spMkLst>
        </pc:spChg>
        <pc:spChg chg="del mod">
          <ac:chgData name="Georgiana Pierre-Louis" userId="a141ae8d83492d0b" providerId="LiveId" clId="{E6939469-F68F-4A3A-A499-F55F98570D1F}" dt="2020-12-18T15:59:32.110" v="29" actId="478"/>
          <ac:spMkLst>
            <pc:docMk/>
            <pc:sldMk cId="1644945108" sldId="365"/>
            <ac:spMk id="47" creationId="{B780DA42-AC1E-4AB6-BDCB-EF46914CF776}"/>
          </ac:spMkLst>
        </pc:spChg>
        <pc:spChg chg="add mod topLvl">
          <ac:chgData name="Georgiana Pierre-Louis" userId="a141ae8d83492d0b" providerId="LiveId" clId="{E6939469-F68F-4A3A-A499-F55F98570D1F}" dt="2020-12-18T18:52:29.198" v="83" actId="1076"/>
          <ac:spMkLst>
            <pc:docMk/>
            <pc:sldMk cId="1644945108" sldId="365"/>
            <ac:spMk id="48" creationId="{A0C14CF2-176E-4783-B802-1B69803526A5}"/>
          </ac:spMkLst>
        </pc:spChg>
        <pc:spChg chg="add mod topLvl">
          <ac:chgData name="Georgiana Pierre-Louis" userId="a141ae8d83492d0b" providerId="LiveId" clId="{E6939469-F68F-4A3A-A499-F55F98570D1F}" dt="2020-12-18T18:52:38.981" v="85" actId="1076"/>
          <ac:spMkLst>
            <pc:docMk/>
            <pc:sldMk cId="1644945108" sldId="365"/>
            <ac:spMk id="57" creationId="{C3809EF2-C9C9-47CD-A5C2-7004A6B35394}"/>
          </ac:spMkLst>
        </pc:spChg>
        <pc:grpChg chg="add del mod">
          <ac:chgData name="Georgiana Pierre-Louis" userId="a141ae8d83492d0b" providerId="LiveId" clId="{E6939469-F68F-4A3A-A499-F55F98570D1F}" dt="2020-12-18T16:00:10.059" v="39" actId="165"/>
          <ac:grpSpMkLst>
            <pc:docMk/>
            <pc:sldMk cId="1644945108" sldId="365"/>
            <ac:grpSpMk id="4" creationId="{5A107DD8-932F-4DB7-97D0-8A54F22CBA05}"/>
          </ac:grpSpMkLst>
        </pc:grpChg>
        <pc:grpChg chg="del">
          <ac:chgData name="Georgiana Pierre-Louis" userId="a141ae8d83492d0b" providerId="LiveId" clId="{E6939469-F68F-4A3A-A499-F55F98570D1F}" dt="2020-12-18T15:57:31.199" v="2" actId="478"/>
          <ac:grpSpMkLst>
            <pc:docMk/>
            <pc:sldMk cId="1644945108" sldId="365"/>
            <ac:grpSpMk id="44" creationId="{23CD4F06-3777-4918-B82D-5A450DBA7F89}"/>
          </ac:grpSpMkLst>
        </pc:grpChg>
        <pc:grpChg chg="del">
          <ac:chgData name="Georgiana Pierre-Louis" userId="a141ae8d83492d0b" providerId="LiveId" clId="{E6939469-F68F-4A3A-A499-F55F98570D1F}" dt="2020-12-18T15:57:31.199" v="2" actId="478"/>
          <ac:grpSpMkLst>
            <pc:docMk/>
            <pc:sldMk cId="1644945108" sldId="365"/>
            <ac:grpSpMk id="49" creationId="{21E1D3E2-2553-45BC-A55B-3FBA5FAB091D}"/>
          </ac:grpSpMkLst>
        </pc:grpChg>
        <pc:picChg chg="del">
          <ac:chgData name="Georgiana Pierre-Louis" userId="a141ae8d83492d0b" providerId="LiveId" clId="{E6939469-F68F-4A3A-A499-F55F98570D1F}" dt="2020-12-18T15:57:31.199" v="2" actId="478"/>
          <ac:picMkLst>
            <pc:docMk/>
            <pc:sldMk cId="1644945108" sldId="365"/>
            <ac:picMk id="7" creationId="{5595FA14-E7DA-49D5-9735-125563C86251}"/>
          </ac:picMkLst>
        </pc:picChg>
        <pc:picChg chg="del">
          <ac:chgData name="Georgiana Pierre-Louis" userId="a141ae8d83492d0b" providerId="LiveId" clId="{E6939469-F68F-4A3A-A499-F55F98570D1F}" dt="2020-12-18T15:57:31.199" v="2" actId="478"/>
          <ac:picMkLst>
            <pc:docMk/>
            <pc:sldMk cId="1644945108" sldId="365"/>
            <ac:picMk id="8" creationId="{837DD9AA-2AF4-4B3D-B477-EE0B9D23AA34}"/>
          </ac:picMkLst>
        </pc:picChg>
        <pc:picChg chg="del">
          <ac:chgData name="Georgiana Pierre-Louis" userId="a141ae8d83492d0b" providerId="LiveId" clId="{E6939469-F68F-4A3A-A499-F55F98570D1F}" dt="2020-12-18T15:57:31.199" v="2" actId="478"/>
          <ac:picMkLst>
            <pc:docMk/>
            <pc:sldMk cId="1644945108" sldId="365"/>
            <ac:picMk id="16" creationId="{4880E32E-F005-4FEE-8C32-A4E47A807B5C}"/>
          </ac:picMkLst>
        </pc:picChg>
        <pc:picChg chg="del">
          <ac:chgData name="Georgiana Pierre-Louis" userId="a141ae8d83492d0b" providerId="LiveId" clId="{E6939469-F68F-4A3A-A499-F55F98570D1F}" dt="2020-12-18T15:57:31.199" v="2" actId="478"/>
          <ac:picMkLst>
            <pc:docMk/>
            <pc:sldMk cId="1644945108" sldId="365"/>
            <ac:picMk id="18" creationId="{12A38886-E714-4674-9431-C2D27612FBC5}"/>
          </ac:picMkLst>
        </pc:picChg>
        <pc:picChg chg="del">
          <ac:chgData name="Georgiana Pierre-Louis" userId="a141ae8d83492d0b" providerId="LiveId" clId="{E6939469-F68F-4A3A-A499-F55F98570D1F}" dt="2020-12-18T15:57:31.199" v="2" actId="478"/>
          <ac:picMkLst>
            <pc:docMk/>
            <pc:sldMk cId="1644945108" sldId="365"/>
            <ac:picMk id="20" creationId="{E0C472C0-044E-4F2B-9D45-CBE06A9B5F25}"/>
          </ac:picMkLst>
        </pc:picChg>
        <pc:picChg chg="add del mod">
          <ac:chgData name="Georgiana Pierre-Louis" userId="a141ae8d83492d0b" providerId="LiveId" clId="{E6939469-F68F-4A3A-A499-F55F98570D1F}" dt="2020-12-18T15:59:45.562" v="32" actId="21"/>
          <ac:picMkLst>
            <pc:docMk/>
            <pc:sldMk cId="1644945108" sldId="365"/>
            <ac:picMk id="56" creationId="{D51B4652-A8FD-491E-BB41-F74E3604D793}"/>
          </ac:picMkLst>
        </pc:picChg>
        <pc:picChg chg="add mod">
          <ac:chgData name="Georgiana Pierre-Louis" userId="a141ae8d83492d0b" providerId="LiveId" clId="{E6939469-F68F-4A3A-A499-F55F98570D1F}" dt="2020-12-18T18:52:50.874" v="98" actId="1076"/>
          <ac:picMkLst>
            <pc:docMk/>
            <pc:sldMk cId="1644945108" sldId="365"/>
            <ac:picMk id="58" creationId="{45AC3B90-FA32-4E3E-BDCA-6A7D274D83BF}"/>
          </ac:picMkLst>
        </pc:picChg>
        <pc:cxnChg chg="del">
          <ac:chgData name="Georgiana Pierre-Louis" userId="a141ae8d83492d0b" providerId="LiveId" clId="{E6939469-F68F-4A3A-A499-F55F98570D1F}" dt="2020-12-18T15:57:31.199" v="2" actId="478"/>
          <ac:cxnSpMkLst>
            <pc:docMk/>
            <pc:sldMk cId="1644945108" sldId="365"/>
            <ac:cxnSpMk id="30" creationId="{38E52F84-741A-4151-832F-6D263747494D}"/>
          </ac:cxnSpMkLst>
        </pc:cxnChg>
        <pc:cxnChg chg="del">
          <ac:chgData name="Georgiana Pierre-Louis" userId="a141ae8d83492d0b" providerId="LiveId" clId="{E6939469-F68F-4A3A-A499-F55F98570D1F}" dt="2020-12-18T15:57:31.199" v="2" actId="478"/>
          <ac:cxnSpMkLst>
            <pc:docMk/>
            <pc:sldMk cId="1644945108" sldId="365"/>
            <ac:cxnSpMk id="31" creationId="{4B123E83-20E5-4B01-AE5D-F5BE1823AF13}"/>
          </ac:cxnSpMkLst>
        </pc:cxnChg>
      </pc:sldChg>
      <pc:sldChg chg="del">
        <pc:chgData name="Georgiana Pierre-Louis" userId="a141ae8d83492d0b" providerId="LiveId" clId="{E6939469-F68F-4A3A-A499-F55F98570D1F}" dt="2020-12-18T15:57:22.699" v="0" actId="47"/>
        <pc:sldMkLst>
          <pc:docMk/>
          <pc:sldMk cId="3618345911" sldId="574"/>
        </pc:sldMkLst>
      </pc:sldChg>
      <pc:sldChg chg="del">
        <pc:chgData name="Georgiana Pierre-Louis" userId="a141ae8d83492d0b" providerId="LiveId" clId="{E6939469-F68F-4A3A-A499-F55F98570D1F}" dt="2020-12-18T15:57:25.140" v="1" actId="47"/>
        <pc:sldMkLst>
          <pc:docMk/>
          <pc:sldMk cId="352975016" sldId="5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5FBB2-D144-4501-8638-7EC72464477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6FD2A-62E8-4825-B12B-175F0414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25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751AE-7ABC-314D-AFAD-47B860ED6FF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31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CD48BA-E998-4CEF-A6F3-E26DB85EAD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1"/>
            <a:ext cx="12191999" cy="2908300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9BA0A-20DE-4897-AA33-A34675BEA1D9}"/>
              </a:ext>
            </a:extLst>
          </p:cNvPr>
          <p:cNvCxnSpPr>
            <a:cxnSpLocks/>
          </p:cNvCxnSpPr>
          <p:nvPr userDrawn="1"/>
        </p:nvCxnSpPr>
        <p:spPr>
          <a:xfrm>
            <a:off x="0" y="6148990"/>
            <a:ext cx="12192000" cy="0"/>
          </a:xfrm>
          <a:prstGeom prst="line">
            <a:avLst/>
          </a:prstGeom>
          <a:ln w="28575">
            <a:solidFill>
              <a:srgbClr val="322F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E841CE7-3843-46CC-8D3E-3F6A762AE441}"/>
              </a:ext>
            </a:extLst>
          </p:cNvPr>
          <p:cNvCxnSpPr/>
          <p:nvPr userDrawn="1"/>
        </p:nvCxnSpPr>
        <p:spPr>
          <a:xfrm>
            <a:off x="0" y="2908301"/>
            <a:ext cx="12192000" cy="0"/>
          </a:xfrm>
          <a:prstGeom prst="line">
            <a:avLst/>
          </a:prstGeom>
          <a:ln w="28575">
            <a:solidFill>
              <a:srgbClr val="322F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oogle Shape;164;p3">
            <a:extLst>
              <a:ext uri="{FF2B5EF4-FFF2-40B4-BE49-F238E27FC236}">
                <a16:creationId xmlns:a16="http://schemas.microsoft.com/office/drawing/2014/main" id="{BD858D49-39D0-4E07-9318-0555F8B11BF2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 t="21197" b="22768"/>
          <a:stretch/>
        </p:blipFill>
        <p:spPr>
          <a:xfrm>
            <a:off x="7903813" y="4633515"/>
            <a:ext cx="4034513" cy="118308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9F2E39-EC24-4DF5-98C0-2088B3D27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674" y="3259414"/>
            <a:ext cx="9144000" cy="846154"/>
          </a:xfrm>
        </p:spPr>
        <p:txBody>
          <a:bodyPr anchor="b">
            <a:noAutofit/>
          </a:bodyPr>
          <a:lstStyle>
            <a:lvl1pPr algn="l">
              <a:defRPr sz="4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520937-6BCD-47FA-A3F7-6356DAA8E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674" y="5403462"/>
            <a:ext cx="4980799" cy="54439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1831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DBFA7-5725-4754-B197-FCACC6682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D10195-423E-46E4-AA81-8846E880B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6D410-4659-47CC-ADCB-81CC353F9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590D-5492-455B-9A1D-2929699CB03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AC125-04A5-4806-9BEE-AC5AF1C3C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6A0D0-47F7-47E5-BF93-6E795F98E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9B51-10CF-4FF9-98B0-6936CF8F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0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4A4366-EA85-4664-AEF5-A54CA8ECEB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270D51-E8D1-4842-AF98-E4F10748F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191BB-EF8A-4F73-9ECA-C063DEE66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590D-5492-455B-9A1D-2929699CB03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A927D-A798-41F2-A54F-643ABABC2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0C3A4-CE9E-48D0-99E1-B4D58510E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9B51-10CF-4FF9-98B0-6936CF8F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56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iple Headings with Trip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16800" y="1772447"/>
            <a:ext cx="3552000" cy="936000"/>
          </a:xfrm>
          <a:prstGeom prst="rect">
            <a:avLst/>
          </a:prstGeom>
        </p:spPr>
        <p:txBody>
          <a:bodyPr vert="horz"/>
          <a:lstStyle>
            <a:lvl1pPr marL="0" indent="0" algn="l">
              <a:spcBef>
                <a:spcPts val="0"/>
              </a:spcBef>
              <a:buNone/>
              <a:defRPr sz="16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189" indent="0" algn="l">
              <a:buNone/>
              <a:defRPr sz="1400"/>
            </a:lvl2pPr>
            <a:lvl3pPr marL="914377" indent="0" algn="l">
              <a:buNone/>
              <a:defRPr sz="1400"/>
            </a:lvl3pPr>
            <a:lvl4pPr marL="1371566" indent="0" algn="l">
              <a:buNone/>
              <a:defRPr sz="1400"/>
            </a:lvl4pPr>
            <a:lvl5pPr marL="1828754" indent="0" algn="l">
              <a:buNone/>
              <a:defRPr sz="1400"/>
            </a:lvl5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8352000" y="1783188"/>
            <a:ext cx="3552000" cy="936000"/>
          </a:xfrm>
          <a:prstGeom prst="rect">
            <a:avLst/>
          </a:prstGeom>
        </p:spPr>
        <p:txBody>
          <a:bodyPr vert="horz"/>
          <a:lstStyle>
            <a:lvl1pPr marL="0" indent="0" algn="l">
              <a:spcBef>
                <a:spcPts val="0"/>
              </a:spcBef>
              <a:buNone/>
              <a:defRPr sz="16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189" indent="0" algn="l">
              <a:buNone/>
              <a:defRPr sz="1400"/>
            </a:lvl2pPr>
            <a:lvl3pPr marL="914377" indent="0" algn="l">
              <a:buNone/>
              <a:defRPr sz="1400"/>
            </a:lvl3pPr>
            <a:lvl4pPr marL="1371566" indent="0" algn="l">
              <a:buNone/>
              <a:defRPr sz="1400"/>
            </a:lvl4pPr>
            <a:lvl5pPr marL="1828754" indent="0" algn="l">
              <a:buNone/>
              <a:defRPr sz="1400"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20000" y="1772447"/>
            <a:ext cx="3552000" cy="936000"/>
          </a:xfrm>
          <a:prstGeom prst="rect">
            <a:avLst/>
          </a:prstGeom>
        </p:spPr>
        <p:txBody>
          <a:bodyPr vert="horz"/>
          <a:lstStyle>
            <a:lvl1pPr marL="0" indent="0" algn="l">
              <a:spcBef>
                <a:spcPts val="0"/>
              </a:spcBef>
              <a:buNone/>
              <a:defRPr sz="16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189" indent="0" algn="l">
              <a:buNone/>
              <a:defRPr sz="1400"/>
            </a:lvl2pPr>
            <a:lvl3pPr marL="914377" indent="0" algn="l">
              <a:buNone/>
              <a:defRPr sz="1400"/>
            </a:lvl3pPr>
            <a:lvl4pPr marL="1371566" indent="0" algn="l">
              <a:buNone/>
              <a:defRPr sz="1400"/>
            </a:lvl4pPr>
            <a:lvl5pPr marL="1828754" indent="0" algn="l">
              <a:buNone/>
              <a:defRPr sz="1400"/>
            </a:lvl5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500" y="6462339"/>
            <a:ext cx="5280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67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316083" y="192000"/>
            <a:ext cx="11687535" cy="672000"/>
          </a:xfrm>
          <a:prstGeom prst="rect">
            <a:avLst/>
          </a:prstGeom>
        </p:spPr>
        <p:txBody>
          <a:bodyPr vert="horz"/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200" b="1" kern="1200" baseline="0" noProof="0" dirty="0">
                <a:solidFill>
                  <a:srgbClr val="83005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dirty="0"/>
              <a:t>Click to add 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7" hasCustomPrompt="1"/>
          </p:nvPr>
        </p:nvSpPr>
        <p:spPr>
          <a:xfrm>
            <a:off x="316800" y="2763760"/>
            <a:ext cx="3552000" cy="2687957"/>
          </a:xfrm>
          <a:prstGeom prst="rect">
            <a:avLst/>
          </a:prstGeom>
        </p:spPr>
        <p:txBody>
          <a:bodyPr/>
          <a:lstStyle>
            <a:lvl1pPr marL="239994" indent="-239994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86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19982" indent="-239994">
              <a:lnSpc>
                <a:spcPct val="100000"/>
              </a:lnSpc>
              <a:spcBef>
                <a:spcPts val="0"/>
              </a:spcBef>
              <a:defRPr sz="1867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67" baseline="0">
                <a:latin typeface="Arial" pitchFamily="34" charset="0"/>
                <a:cs typeface="Arial" pitchFamily="34" charset="0"/>
              </a:defRPr>
            </a:lvl3pPr>
            <a:lvl4pPr marL="830379" indent="-239994">
              <a:defRPr sz="1867">
                <a:latin typeface="Arial" pitchFamily="34" charset="0"/>
                <a:cs typeface="Arial" pitchFamily="34" charset="0"/>
              </a:defRPr>
            </a:lvl4pPr>
            <a:lvl5pPr marL="830379">
              <a:defRPr sz="1867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First level</a:t>
            </a:r>
          </a:p>
          <a:p>
            <a:pPr lvl="1"/>
            <a:r>
              <a:rPr lang="en-GB" noProof="0" dirty="0"/>
              <a:t>Second level</a:t>
            </a:r>
          </a:p>
          <a:p>
            <a:pPr lvl="1"/>
            <a:r>
              <a:rPr lang="en-GB" noProof="0" dirty="0"/>
              <a:t>Third level</a:t>
            </a:r>
          </a:p>
          <a:p>
            <a:pPr lvl="1"/>
            <a:r>
              <a:rPr lang="en-GB" noProof="0" dirty="0"/>
              <a:t>Fourth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8" hasCustomPrompt="1"/>
          </p:nvPr>
        </p:nvSpPr>
        <p:spPr>
          <a:xfrm>
            <a:off x="4333631" y="2763760"/>
            <a:ext cx="3552000" cy="2687957"/>
          </a:xfrm>
          <a:prstGeom prst="rect">
            <a:avLst/>
          </a:prstGeom>
        </p:spPr>
        <p:txBody>
          <a:bodyPr/>
          <a:lstStyle>
            <a:lvl1pPr marL="239994" indent="-239994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86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19982" indent="-239994">
              <a:lnSpc>
                <a:spcPct val="100000"/>
              </a:lnSpc>
              <a:spcBef>
                <a:spcPts val="0"/>
              </a:spcBef>
              <a:defRPr sz="1867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67" baseline="0">
                <a:latin typeface="Arial" pitchFamily="34" charset="0"/>
                <a:cs typeface="Arial" pitchFamily="34" charset="0"/>
              </a:defRPr>
            </a:lvl3pPr>
            <a:lvl4pPr marL="830379" indent="-239994">
              <a:defRPr sz="1867">
                <a:latin typeface="Arial" pitchFamily="34" charset="0"/>
                <a:cs typeface="Arial" pitchFamily="34" charset="0"/>
              </a:defRPr>
            </a:lvl4pPr>
            <a:lvl5pPr marL="830379">
              <a:defRPr sz="1867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First level</a:t>
            </a:r>
          </a:p>
          <a:p>
            <a:pPr lvl="1"/>
            <a:r>
              <a:rPr lang="en-GB" noProof="0" dirty="0"/>
              <a:t>Second level</a:t>
            </a:r>
          </a:p>
          <a:p>
            <a:pPr lvl="1"/>
            <a:r>
              <a:rPr lang="en-GB" noProof="0" dirty="0"/>
              <a:t>Third level</a:t>
            </a:r>
          </a:p>
          <a:p>
            <a:pPr lvl="1"/>
            <a:r>
              <a:rPr lang="en-GB" noProof="0" dirty="0"/>
              <a:t>Fourth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9" hasCustomPrompt="1"/>
          </p:nvPr>
        </p:nvSpPr>
        <p:spPr>
          <a:xfrm>
            <a:off x="8365631" y="2763760"/>
            <a:ext cx="3552000" cy="2687957"/>
          </a:xfrm>
          <a:prstGeom prst="rect">
            <a:avLst/>
          </a:prstGeom>
        </p:spPr>
        <p:txBody>
          <a:bodyPr/>
          <a:lstStyle>
            <a:lvl1pPr marL="239994" indent="-239994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867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19982" indent="-239994">
              <a:lnSpc>
                <a:spcPct val="100000"/>
              </a:lnSpc>
              <a:spcBef>
                <a:spcPts val="0"/>
              </a:spcBef>
              <a:defRPr sz="1867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67" baseline="0">
                <a:latin typeface="Arial" pitchFamily="34" charset="0"/>
                <a:cs typeface="Arial" pitchFamily="34" charset="0"/>
              </a:defRPr>
            </a:lvl3pPr>
            <a:lvl4pPr marL="830379" indent="-239994">
              <a:defRPr sz="1867">
                <a:latin typeface="Arial" pitchFamily="34" charset="0"/>
                <a:cs typeface="Arial" pitchFamily="34" charset="0"/>
              </a:defRPr>
            </a:lvl4pPr>
            <a:lvl5pPr marL="830379">
              <a:defRPr sz="1867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/>
              <a:t>First level</a:t>
            </a:r>
          </a:p>
          <a:p>
            <a:pPr lvl="1"/>
            <a:r>
              <a:rPr lang="en-GB" noProof="0" dirty="0"/>
              <a:t>Second level</a:t>
            </a:r>
          </a:p>
          <a:p>
            <a:pPr lvl="1"/>
            <a:r>
              <a:rPr lang="en-GB" noProof="0" dirty="0"/>
              <a:t>Third level</a:t>
            </a:r>
          </a:p>
          <a:p>
            <a:pPr lvl="1"/>
            <a:r>
              <a:rPr lang="en-GB" noProof="0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0615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4F66203-8A32-40E9-AF8F-F06A94AD4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32423"/>
            <a:ext cx="10515600" cy="652096"/>
          </a:xfrm>
        </p:spPr>
        <p:txBody>
          <a:bodyPr>
            <a:normAutofit/>
          </a:bodyPr>
          <a:lstStyle>
            <a:lvl1pPr>
              <a:defRPr sz="3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654AF1-F3D0-49A2-AFA7-46528A0441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43650" y="1614731"/>
            <a:ext cx="5181600" cy="3628537"/>
          </a:xfrm>
        </p:spPr>
        <p:txBody>
          <a:bodyPr/>
          <a:lstStyle>
            <a:lvl1pPr>
              <a:defRPr sz="2400" b="1">
                <a:solidFill>
                  <a:srgbClr val="26A2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F10A95-5F8A-4520-96CA-25FACE6DC71D}"/>
              </a:ext>
            </a:extLst>
          </p:cNvPr>
          <p:cNvSpPr/>
          <p:nvPr userDrawn="1"/>
        </p:nvSpPr>
        <p:spPr>
          <a:xfrm>
            <a:off x="335630" y="-5416"/>
            <a:ext cx="786693" cy="1127774"/>
          </a:xfrm>
          <a:prstGeom prst="rect">
            <a:avLst/>
          </a:prstGeom>
          <a:solidFill>
            <a:srgbClr val="322F31"/>
          </a:solidFill>
          <a:ln>
            <a:solidFill>
              <a:srgbClr val="322F3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7A504F9-82D8-4A27-8931-7364C3B86CA0}"/>
              </a:ext>
            </a:extLst>
          </p:cNvPr>
          <p:cNvCxnSpPr/>
          <p:nvPr userDrawn="1"/>
        </p:nvCxnSpPr>
        <p:spPr>
          <a:xfrm>
            <a:off x="1398494" y="884518"/>
            <a:ext cx="10793506" cy="0"/>
          </a:xfrm>
          <a:prstGeom prst="line">
            <a:avLst/>
          </a:prstGeom>
          <a:ln w="28575">
            <a:solidFill>
              <a:srgbClr val="322F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3D808-137A-462C-B1F3-992D625D5E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2073" y="29013"/>
            <a:ext cx="673806" cy="1093345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78FC8C-7F20-4AD4-8456-9B5B25CCBFEC}"/>
              </a:ext>
            </a:extLst>
          </p:cNvPr>
          <p:cNvCxnSpPr/>
          <p:nvPr userDrawn="1"/>
        </p:nvCxnSpPr>
        <p:spPr>
          <a:xfrm>
            <a:off x="0" y="6148990"/>
            <a:ext cx="10793506" cy="0"/>
          </a:xfrm>
          <a:prstGeom prst="line">
            <a:avLst/>
          </a:prstGeom>
          <a:ln w="28575">
            <a:solidFill>
              <a:srgbClr val="322F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C81B9E4-4CA3-49DE-9951-8ACCC1D594D1}"/>
              </a:ext>
            </a:extLst>
          </p:cNvPr>
          <p:cNvSpPr/>
          <p:nvPr userDrawn="1"/>
        </p:nvSpPr>
        <p:spPr>
          <a:xfrm>
            <a:off x="11055137" y="5730226"/>
            <a:ext cx="786693" cy="1127774"/>
          </a:xfrm>
          <a:prstGeom prst="rect">
            <a:avLst/>
          </a:prstGeom>
          <a:solidFill>
            <a:srgbClr val="322F31"/>
          </a:solidFill>
          <a:ln>
            <a:solidFill>
              <a:srgbClr val="322F3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Slide Number Placeholder 22">
            <a:extLst>
              <a:ext uri="{FF2B5EF4-FFF2-40B4-BE49-F238E27FC236}">
                <a16:creationId xmlns:a16="http://schemas.microsoft.com/office/drawing/2014/main" id="{FD0483F9-7540-45F0-9E59-3185A353C1D4}"/>
              </a:ext>
            </a:extLst>
          </p:cNvPr>
          <p:cNvSpPr txBox="1">
            <a:spLocks/>
          </p:cNvSpPr>
          <p:nvPr userDrawn="1"/>
        </p:nvSpPr>
        <p:spPr>
          <a:xfrm>
            <a:off x="11202113" y="6328411"/>
            <a:ext cx="505398" cy="4362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9C0F0FA-18F4-4A27-8656-72C919EAE30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Google Shape;164;p3">
            <a:extLst>
              <a:ext uri="{FF2B5EF4-FFF2-40B4-BE49-F238E27FC236}">
                <a16:creationId xmlns:a16="http://schemas.microsoft.com/office/drawing/2014/main" id="{9CAAB984-2FEB-46EA-85F4-4FD805094DBA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 t="21197" b="22768"/>
          <a:stretch/>
        </p:blipFill>
        <p:spPr>
          <a:xfrm>
            <a:off x="5224779" y="6262795"/>
            <a:ext cx="1742442" cy="5109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800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9A9BE61-45FC-4819-9418-C3A15BB9A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32423"/>
            <a:ext cx="10515600" cy="652096"/>
          </a:xfrm>
        </p:spPr>
        <p:txBody>
          <a:bodyPr>
            <a:normAutofit/>
          </a:bodyPr>
          <a:lstStyle>
            <a:lvl1pPr>
              <a:defRPr sz="3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4097F08-42A8-41B9-B2DB-4F5B2BB319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43650" y="1614731"/>
            <a:ext cx="5181600" cy="3628537"/>
          </a:xfrm>
        </p:spPr>
        <p:txBody>
          <a:bodyPr/>
          <a:lstStyle>
            <a:lvl1pPr>
              <a:defRPr sz="2400" b="1">
                <a:solidFill>
                  <a:srgbClr val="26A2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893564-95C3-4B14-8B5E-C8F55EDCD706}"/>
              </a:ext>
            </a:extLst>
          </p:cNvPr>
          <p:cNvSpPr/>
          <p:nvPr userDrawn="1"/>
        </p:nvSpPr>
        <p:spPr>
          <a:xfrm>
            <a:off x="335630" y="-5416"/>
            <a:ext cx="786693" cy="1127774"/>
          </a:xfrm>
          <a:prstGeom prst="rect">
            <a:avLst/>
          </a:prstGeom>
          <a:solidFill>
            <a:srgbClr val="322F31"/>
          </a:solidFill>
          <a:ln>
            <a:solidFill>
              <a:srgbClr val="322F3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126FFE8-F049-4CA1-ABEC-E465E2DCEF45}"/>
              </a:ext>
            </a:extLst>
          </p:cNvPr>
          <p:cNvCxnSpPr/>
          <p:nvPr userDrawn="1"/>
        </p:nvCxnSpPr>
        <p:spPr>
          <a:xfrm>
            <a:off x="1398494" y="884518"/>
            <a:ext cx="10793506" cy="0"/>
          </a:xfrm>
          <a:prstGeom prst="line">
            <a:avLst/>
          </a:prstGeom>
          <a:ln w="28575">
            <a:solidFill>
              <a:srgbClr val="322F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2B87886-3ABC-432B-9509-3A2E957669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2073" y="29013"/>
            <a:ext cx="673806" cy="1093345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B9AEAD1-A60E-4615-ABFB-13CF2F9CDC4F}"/>
              </a:ext>
            </a:extLst>
          </p:cNvPr>
          <p:cNvCxnSpPr/>
          <p:nvPr userDrawn="1"/>
        </p:nvCxnSpPr>
        <p:spPr>
          <a:xfrm>
            <a:off x="0" y="6148990"/>
            <a:ext cx="10793506" cy="0"/>
          </a:xfrm>
          <a:prstGeom prst="line">
            <a:avLst/>
          </a:prstGeom>
          <a:ln w="28575">
            <a:solidFill>
              <a:srgbClr val="322F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2DDB911-E54B-4195-88F1-74F416C4EA10}"/>
              </a:ext>
            </a:extLst>
          </p:cNvPr>
          <p:cNvSpPr/>
          <p:nvPr userDrawn="1"/>
        </p:nvSpPr>
        <p:spPr>
          <a:xfrm>
            <a:off x="11055137" y="5730226"/>
            <a:ext cx="786693" cy="1127774"/>
          </a:xfrm>
          <a:prstGeom prst="rect">
            <a:avLst/>
          </a:prstGeom>
          <a:solidFill>
            <a:srgbClr val="322F31"/>
          </a:solidFill>
          <a:ln>
            <a:solidFill>
              <a:srgbClr val="322F3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Slide Number Placeholder 22">
            <a:extLst>
              <a:ext uri="{FF2B5EF4-FFF2-40B4-BE49-F238E27FC236}">
                <a16:creationId xmlns:a16="http://schemas.microsoft.com/office/drawing/2014/main" id="{184DF0D9-0D7D-471D-9351-FD96ECA877E6}"/>
              </a:ext>
            </a:extLst>
          </p:cNvPr>
          <p:cNvSpPr txBox="1">
            <a:spLocks/>
          </p:cNvSpPr>
          <p:nvPr userDrawn="1"/>
        </p:nvSpPr>
        <p:spPr>
          <a:xfrm>
            <a:off x="11202113" y="6328411"/>
            <a:ext cx="505398" cy="4362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9C0F0FA-18F4-4A27-8656-72C919EAE30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1" name="Google Shape;164;p3">
            <a:extLst>
              <a:ext uri="{FF2B5EF4-FFF2-40B4-BE49-F238E27FC236}">
                <a16:creationId xmlns:a16="http://schemas.microsoft.com/office/drawing/2014/main" id="{6C3A8827-3B92-45A2-B1EC-8E21EAF1DB36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 t="21197" b="22768"/>
          <a:stretch/>
        </p:blipFill>
        <p:spPr>
          <a:xfrm>
            <a:off x="5224779" y="6262795"/>
            <a:ext cx="1742442" cy="5109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246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E5EE6-2F5F-4F7B-AE55-4368499D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32423"/>
            <a:ext cx="10515600" cy="652096"/>
          </a:xfrm>
        </p:spPr>
        <p:txBody>
          <a:bodyPr>
            <a:normAutofit/>
          </a:bodyPr>
          <a:lstStyle>
            <a:lvl1pPr>
              <a:defRPr sz="3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70744-9E88-4983-90D9-A597296BE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43650" y="1825625"/>
            <a:ext cx="5181600" cy="4351338"/>
          </a:xfrm>
        </p:spPr>
        <p:txBody>
          <a:bodyPr/>
          <a:lstStyle>
            <a:lvl1pPr>
              <a:defRPr sz="2400" b="1">
                <a:solidFill>
                  <a:srgbClr val="26A2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BD9492-162A-41E4-93A8-8B1B0ED9652E}"/>
              </a:ext>
            </a:extLst>
          </p:cNvPr>
          <p:cNvSpPr/>
          <p:nvPr userDrawn="1"/>
        </p:nvSpPr>
        <p:spPr>
          <a:xfrm>
            <a:off x="335630" y="-5416"/>
            <a:ext cx="786693" cy="1127774"/>
          </a:xfrm>
          <a:prstGeom prst="rect">
            <a:avLst/>
          </a:prstGeom>
          <a:solidFill>
            <a:srgbClr val="322F31"/>
          </a:solidFill>
          <a:ln>
            <a:solidFill>
              <a:srgbClr val="322F3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3AF83A1-8934-475D-9412-4DFD9CAB89F2}"/>
              </a:ext>
            </a:extLst>
          </p:cNvPr>
          <p:cNvCxnSpPr/>
          <p:nvPr userDrawn="1"/>
        </p:nvCxnSpPr>
        <p:spPr>
          <a:xfrm>
            <a:off x="1398494" y="884518"/>
            <a:ext cx="10793506" cy="0"/>
          </a:xfrm>
          <a:prstGeom prst="line">
            <a:avLst/>
          </a:prstGeom>
          <a:ln w="28575">
            <a:solidFill>
              <a:srgbClr val="322F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03EE5A83-853A-48EF-BD8F-4C98412418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2073" y="29013"/>
            <a:ext cx="673806" cy="109334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47171AC-EAF3-44F5-9C08-A517064B9591}"/>
              </a:ext>
            </a:extLst>
          </p:cNvPr>
          <p:cNvSpPr/>
          <p:nvPr userDrawn="1"/>
        </p:nvSpPr>
        <p:spPr>
          <a:xfrm>
            <a:off x="11055137" y="5730226"/>
            <a:ext cx="786693" cy="1127774"/>
          </a:xfrm>
          <a:prstGeom prst="rect">
            <a:avLst/>
          </a:prstGeom>
          <a:solidFill>
            <a:srgbClr val="322F31"/>
          </a:solidFill>
          <a:ln>
            <a:solidFill>
              <a:srgbClr val="322F3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22">
            <a:extLst>
              <a:ext uri="{FF2B5EF4-FFF2-40B4-BE49-F238E27FC236}">
                <a16:creationId xmlns:a16="http://schemas.microsoft.com/office/drawing/2014/main" id="{494E735C-1ACB-46CE-8455-2832B217DE37}"/>
              </a:ext>
            </a:extLst>
          </p:cNvPr>
          <p:cNvSpPr txBox="1">
            <a:spLocks/>
          </p:cNvSpPr>
          <p:nvPr userDrawn="1"/>
        </p:nvSpPr>
        <p:spPr>
          <a:xfrm>
            <a:off x="11202113" y="6328411"/>
            <a:ext cx="505398" cy="4362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9C0F0FA-18F4-4A27-8656-72C919EAE30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651BFF6-9D3E-425C-9551-1F6218F30E55}"/>
              </a:ext>
            </a:extLst>
          </p:cNvPr>
          <p:cNvCxnSpPr/>
          <p:nvPr userDrawn="1"/>
        </p:nvCxnSpPr>
        <p:spPr>
          <a:xfrm>
            <a:off x="0" y="6148990"/>
            <a:ext cx="10793506" cy="0"/>
          </a:xfrm>
          <a:prstGeom prst="line">
            <a:avLst/>
          </a:prstGeom>
          <a:ln w="28575">
            <a:solidFill>
              <a:srgbClr val="322F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52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F09CF-FB9A-4719-AE28-100C06D5B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AF8BF-A83D-4E0E-93F2-59F869CF8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0E82F-B2D4-43E8-9F9F-6FC96F147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8B5BFA-5BFA-425D-AAFB-22AD7299C8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71F474-E837-4116-8D96-1ACB14833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B25F2B-D919-42B2-ABC6-FFF13C903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590D-5492-455B-9A1D-2929699CB03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5D46A-1EB7-4EED-B3D9-274DFCFB9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1549CD-B732-4FC1-A329-B2EC68F82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9B51-10CF-4FF9-98B0-6936CF8F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5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F8361-69F8-4639-A76B-DE613C695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B133BE-A182-4773-8E3B-A11212356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590D-5492-455B-9A1D-2929699CB03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5F9DA0-9835-454C-9C49-38FF44EBF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E0D9-1328-42B6-AB39-DAB3008A9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9B51-10CF-4FF9-98B0-6936CF8F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0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E8510D-4D46-4917-BB17-73477E267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590D-5492-455B-9A1D-2929699CB03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761937-063B-452E-A6AE-FF3722139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8A037-4C0E-4B29-831F-C363991EC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9B51-10CF-4FF9-98B0-6936CF8F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9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BFAF7-9EFD-4134-B4B1-FF52A155D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D2A1A-D201-4FBD-AACF-FF0BAB658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7AD6E-B180-4E3F-867E-53EA2BB63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C0B7F-3482-494E-A93F-1A105E638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590D-5492-455B-9A1D-2929699CB03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B89DE-0020-42F6-A1A5-67C27BCC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72883-F69D-457F-88E3-297590AEE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9B51-10CF-4FF9-98B0-6936CF8F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2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7A3-8BC2-491F-8CB2-EE1F29E6C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B1095D-7F7D-4E5C-A6F0-C800CE1D6E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AE9924-F7F2-444B-9AA6-1811183A8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88A8C-39B3-4A3A-98CD-14C5E2EF5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590D-5492-455B-9A1D-2929699CB03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9BBE1-46B1-4113-866F-2175F1A85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00F51-B76A-49CE-BC3C-B40C6ABC2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9B51-10CF-4FF9-98B0-6936CF8F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3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C4662D-ACDF-403A-9567-8A0008A04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61135-1067-43F6-B794-785B321DE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02071-9A24-4E88-996A-1CAE4E6952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2590D-5492-455B-9A1D-2929699CB03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B252C-FD6F-4AB2-8A02-530D69C1F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E8547-3293-4CA2-8CFE-BE74E5F82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9B51-10CF-4FF9-98B0-6936CF8F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2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005CE48E-43FB-4486-9E91-069A0144E371}"/>
              </a:ext>
            </a:extLst>
          </p:cNvPr>
          <p:cNvSpPr/>
          <p:nvPr/>
        </p:nvSpPr>
        <p:spPr>
          <a:xfrm>
            <a:off x="0" y="-10914"/>
            <a:ext cx="12192000" cy="1012807"/>
          </a:xfrm>
          <a:prstGeom prst="rect">
            <a:avLst/>
          </a:prstGeom>
          <a:solidFill>
            <a:srgbClr val="0049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6A95184-4F4A-4A28-9FAC-7C069390C0DB}"/>
              </a:ext>
            </a:extLst>
          </p:cNvPr>
          <p:cNvSpPr/>
          <p:nvPr/>
        </p:nvSpPr>
        <p:spPr>
          <a:xfrm>
            <a:off x="0" y="6339813"/>
            <a:ext cx="12192000" cy="518187"/>
          </a:xfrm>
          <a:prstGeom prst="rect">
            <a:avLst/>
          </a:prstGeom>
          <a:solidFill>
            <a:srgbClr val="0049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2F9958F-1C86-426E-98AF-C8FE88D108C6}"/>
              </a:ext>
            </a:extLst>
          </p:cNvPr>
          <p:cNvSpPr/>
          <p:nvPr/>
        </p:nvSpPr>
        <p:spPr>
          <a:xfrm>
            <a:off x="59845" y="6423271"/>
            <a:ext cx="121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>
              <a:defRPr/>
            </a:pPr>
            <a:r>
              <a:rPr lang="en-GB" sz="1600" dirty="0">
                <a:solidFill>
                  <a:schemeClr val="bg1"/>
                </a:solidFill>
                <a:latin typeface="Copse" panose="02000503080000020004" pitchFamily="2" charset="0"/>
              </a:rPr>
              <a:t>Thank you for helping make our labs more sustainable!</a:t>
            </a:r>
          </a:p>
        </p:txBody>
      </p:sp>
      <p:pic>
        <p:nvPicPr>
          <p:cNvPr id="5" name="Graphic 4" descr="Hill scene with solid fill">
            <a:extLst>
              <a:ext uri="{FF2B5EF4-FFF2-40B4-BE49-F238E27FC236}">
                <a16:creationId xmlns:a16="http://schemas.microsoft.com/office/drawing/2014/main" id="{B58EDDB2-2780-4517-AD40-B79A81C51B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9303" y="42387"/>
            <a:ext cx="914400" cy="91440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8809068A-0FC5-4972-99B2-C6BFFAB55965}"/>
              </a:ext>
            </a:extLst>
          </p:cNvPr>
          <p:cNvSpPr/>
          <p:nvPr/>
        </p:nvSpPr>
        <p:spPr>
          <a:xfrm>
            <a:off x="1222446" y="257851"/>
            <a:ext cx="1547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en-GB" sz="1600" dirty="0">
                <a:solidFill>
                  <a:schemeClr val="bg1"/>
                </a:solidFill>
                <a:latin typeface="Open Sans" panose="020B0606030504020204"/>
              </a:rPr>
              <a:t>Your program logo here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7E8663-37D7-4678-AA10-D4007AFBDC46}"/>
              </a:ext>
            </a:extLst>
          </p:cNvPr>
          <p:cNvSpPr/>
          <p:nvPr/>
        </p:nvSpPr>
        <p:spPr>
          <a:xfrm>
            <a:off x="315489" y="42387"/>
            <a:ext cx="2395247" cy="8441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CAD9AD5-3B50-4129-92F0-322A469B370C}"/>
              </a:ext>
            </a:extLst>
          </p:cNvPr>
          <p:cNvSpPr txBox="1"/>
          <p:nvPr/>
        </p:nvSpPr>
        <p:spPr>
          <a:xfrm>
            <a:off x="3090039" y="166059"/>
            <a:ext cx="8905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Copse" panose="0200050308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Join the Freezer Challenge!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35B4920-C9DF-494B-929B-A5E66B825E7E}"/>
              </a:ext>
            </a:extLst>
          </p:cNvPr>
          <p:cNvSpPr/>
          <p:nvPr/>
        </p:nvSpPr>
        <p:spPr>
          <a:xfrm>
            <a:off x="379303" y="2549980"/>
            <a:ext cx="104110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Summary of Freezer Challenge Tasks - </a:t>
            </a:r>
            <a:r>
              <a:rPr lang="en-US" sz="1200" dirty="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each freezer, you get points for the following:</a:t>
            </a:r>
          </a:p>
          <a:p>
            <a:pPr lvl="0" algn="ctr"/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0C14CF2-176E-4783-B802-1B69803526A5}"/>
              </a:ext>
            </a:extLst>
          </p:cNvPr>
          <p:cNvSpPr/>
          <p:nvPr/>
        </p:nvSpPr>
        <p:spPr>
          <a:xfrm>
            <a:off x="379303" y="1231446"/>
            <a:ext cx="79217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b="1" dirty="0">
                <a:solidFill>
                  <a:srgbClr val="0297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It’s easy to get involved!</a:t>
            </a:r>
          </a:p>
          <a:p>
            <a:pPr marL="341313" lvl="0" indent="-341313">
              <a:buAutoNum type="arabicPeriod"/>
            </a:pP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our lab’s Freezer Challenge lead [</a:t>
            </a:r>
            <a:r>
              <a:rPr lang="en-US" sz="16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Name</a:t>
            </a: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]</a:t>
            </a:r>
          </a:p>
          <a:p>
            <a:pPr marL="341313" lvl="0" indent="-341313">
              <a:buAutoNum type="arabicPeriod"/>
            </a:pP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the freezer challenge tasks</a:t>
            </a:r>
          </a:p>
          <a:p>
            <a:pPr marL="341313" lvl="0" indent="-341313">
              <a:buAutoNum type="arabicPeriod"/>
            </a:pP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Report the tasks to your site lead!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3809EF2-C9C9-47CD-A5C2-7004A6B35394}"/>
              </a:ext>
            </a:extLst>
          </p:cNvPr>
          <p:cNvSpPr/>
          <p:nvPr/>
        </p:nvSpPr>
        <p:spPr>
          <a:xfrm>
            <a:off x="379303" y="2899020"/>
            <a:ext cx="10728732" cy="3567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0" indent="-640080">
              <a:spcBef>
                <a:spcPts val="1078"/>
              </a:spcBef>
            </a:pPr>
            <a:r>
              <a:rPr lang="en-US" sz="1200" i="1" dirty="0">
                <a:solidFill>
                  <a:srgbClr val="0297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Maintain Freezers –run equipment most efficiently</a:t>
            </a:r>
          </a:p>
          <a:p>
            <a:pPr marL="640080" indent="-640080"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Defrost a freezer</a:t>
            </a:r>
          </a:p>
          <a:p>
            <a:pPr marL="640080" indent="-640080"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 with the Site Maintenance to clean condenser coils or clean/replace the intake filters</a:t>
            </a:r>
          </a:p>
          <a:p>
            <a:pPr marL="640080" indent="-640080"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Replace old cold storage units with energy efficient models (track expected kWh/day savings)</a:t>
            </a:r>
          </a:p>
          <a:p>
            <a:pPr marL="640080" indent="-640080">
              <a:spcBef>
                <a:spcPts val="1078"/>
              </a:spcBef>
            </a:pPr>
            <a:r>
              <a:rPr lang="en-US" sz="1200" i="1" dirty="0">
                <a:solidFill>
                  <a:srgbClr val="0297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Manage Samples Efficiently– reduce required number of freezers</a:t>
            </a:r>
          </a:p>
          <a:p>
            <a:pPr marL="640080" indent="-640080"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Remove unnecessary samples</a:t>
            </a:r>
          </a:p>
          <a:p>
            <a:pPr marL="640080" indent="-640080"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Update or create sample inventories</a:t>
            </a:r>
          </a:p>
          <a:p>
            <a:pPr marL="640080" indent="-640080"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Create searchable electronic inventories (excel, etc.)</a:t>
            </a:r>
          </a:p>
          <a:p>
            <a:pPr marL="640080" indent="-640080"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Replace full, standard freezer boxes with high density freezer boxes</a:t>
            </a:r>
          </a:p>
          <a:p>
            <a:pPr marL="640080" indent="-640080"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Empty or retire excess cold storage </a:t>
            </a:r>
          </a:p>
          <a:p>
            <a:pPr marL="640080" indent="-640080">
              <a:spcBef>
                <a:spcPts val="1078"/>
              </a:spcBef>
            </a:pPr>
            <a:r>
              <a:rPr lang="en-US" sz="1200" i="1" dirty="0">
                <a:solidFill>
                  <a:srgbClr val="0297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Optimize Storage Temperatures – only cool as much as needed</a:t>
            </a:r>
          </a:p>
          <a:p>
            <a:pPr marL="640080" indent="-640080"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Adjust ULT set points from -80</a:t>
            </a:r>
            <a:r>
              <a:rPr lang="en-US" sz="1200" baseline="30000" dirty="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</a:t>
            </a:r>
            <a:r>
              <a:rPr lang="en-US" sz="1200" dirty="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 to -70</a:t>
            </a:r>
            <a:r>
              <a:rPr lang="en-US" sz="1200" baseline="30000" dirty="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</a:t>
            </a:r>
            <a:r>
              <a:rPr lang="en-US" sz="1200" dirty="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</a:t>
            </a:r>
          </a:p>
          <a:p>
            <a:pPr marL="640080" indent="-640080"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Move samples from ULT to -20</a:t>
            </a:r>
            <a:r>
              <a:rPr lang="en-US" sz="1200" baseline="30000" dirty="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</a:t>
            </a:r>
            <a:r>
              <a:rPr lang="en-US" sz="1200" dirty="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 if possible (track both # units &amp; # samples moved)</a:t>
            </a:r>
          </a:p>
          <a:p>
            <a:pPr marL="640080" indent="-640080"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322F3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Try storing 4oC samples at Room Temperature if possible (track #well plates, sets of 25 tubes, reagents, and kits)</a:t>
            </a:r>
          </a:p>
          <a:p>
            <a:pPr marL="982065" indent="-571500">
              <a:spcBef>
                <a:spcPts val="1078"/>
              </a:spcBef>
              <a:buFont typeface="Wingdings" panose="05000000000000000000" pitchFamily="2" charset="2"/>
              <a:buChar char="q"/>
            </a:pPr>
            <a:endParaRPr lang="en-US" sz="1200" dirty="0">
              <a:solidFill>
                <a:srgbClr val="322F3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B131C90B-1989-41A6-BC95-6E39F7624B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068" y="1304182"/>
            <a:ext cx="2464270" cy="34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945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y Green La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8975E"/>
      </a:accent1>
      <a:accent2>
        <a:srgbClr val="2689C6"/>
      </a:accent2>
      <a:accent3>
        <a:srgbClr val="DC9080"/>
      </a:accent3>
      <a:accent4>
        <a:srgbClr val="F28021"/>
      </a:accent4>
      <a:accent5>
        <a:srgbClr val="5A4969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AF9861CA63F04BA3F99AAB22425F4A" ma:contentTypeVersion="12" ma:contentTypeDescription="Create a new document." ma:contentTypeScope="" ma:versionID="aeeecdf8369c243999001db184a8a4fd">
  <xsd:schema xmlns:xsd="http://www.w3.org/2001/XMLSchema" xmlns:xs="http://www.w3.org/2001/XMLSchema" xmlns:p="http://schemas.microsoft.com/office/2006/metadata/properties" xmlns:ns2="33de1e16-c9bb-49f6-999e-54b688c5e533" xmlns:ns3="734182d3-6470-4a97-8284-d1b7975b43ab" targetNamespace="http://schemas.microsoft.com/office/2006/metadata/properties" ma:root="true" ma:fieldsID="c17708aec6429752b4e89e78aa415f6b" ns2:_="" ns3:_="">
    <xsd:import namespace="33de1e16-c9bb-49f6-999e-54b688c5e533"/>
    <xsd:import namespace="734182d3-6470-4a97-8284-d1b7975b43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de1e16-c9bb-49f6-999e-54b688c5e5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4182d3-6470-4a97-8284-d1b7975b43a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E54A41-5925-4151-B6C3-01E3689AD17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3AAACC5-CE45-4086-94D8-255C77FAF1DD}"/>
</file>

<file path=customXml/itemProps3.xml><?xml version="1.0" encoding="utf-8"?>
<ds:datastoreItem xmlns:ds="http://schemas.openxmlformats.org/officeDocument/2006/customXml" ds:itemID="{FBA3DAE6-231D-49FE-A4AB-89D595E561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6936</TotalTime>
  <Words>218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Copse</vt:lpstr>
      <vt:lpstr>Open Sans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Green Lab</dc:creator>
  <cp:lastModifiedBy>Rachael Relph</cp:lastModifiedBy>
  <cp:revision>61</cp:revision>
  <dcterms:created xsi:type="dcterms:W3CDTF">2020-03-12T23:48:55Z</dcterms:created>
  <dcterms:modified xsi:type="dcterms:W3CDTF">2021-02-02T20:18:44Z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0x010100E9AF9861CA63F04BA3F99AAB22425F4A</vt:lpwstr>
  </property>
</Properties>
</file>