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59" r:id="rId6"/>
    <p:sldId id="257" r:id="rId7"/>
    <p:sldId id="258"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F39AA-073B-F13B-BE7E-7327D75D94F9}" v="25" dt="2021-07-29T17:58:39.327"/>
    <p1510:client id="{85922FD1-E25D-0DD5-870E-670A46973739}" v="2059" dt="2021-08-04T20:10:08.222"/>
    <p1510:client id="{C6C22EBC-C38A-42E5-0CA4-12547AA8D054}" v="138" dt="2021-07-29T18:11:47.455"/>
    <p1510:client id="{DD1C8592-CFD1-4ED2-BE2E-37F31C071EEB}" v="2568" dt="2021-07-28T17:07:33.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Greever" userId="S::christina@mygreenlab.org::bdbfdd14-0eed-40ed-ba9f-c13f2b3c90ad" providerId="AD" clId="Web-{DD1C8592-CFD1-4ED2-BE2E-37F31C071EEB}"/>
    <pc:docChg chg="addSld delSld modSld sldOrd addMainMaster modMainMaster">
      <pc:chgData name="Christina Greever" userId="S::christina@mygreenlab.org::bdbfdd14-0eed-40ed-ba9f-c13f2b3c90ad" providerId="AD" clId="Web-{DD1C8592-CFD1-4ED2-BE2E-37F31C071EEB}" dt="2021-07-28T17:07:33.874" v="1898"/>
      <pc:docMkLst>
        <pc:docMk/>
      </pc:docMkLst>
      <pc:sldChg chg="del">
        <pc:chgData name="Christina Greever" userId="S::christina@mygreenlab.org::bdbfdd14-0eed-40ed-ba9f-c13f2b3c90ad" providerId="AD" clId="Web-{DD1C8592-CFD1-4ED2-BE2E-37F31C071EEB}" dt="2021-07-27T17:46:16.580" v="4"/>
        <pc:sldMkLst>
          <pc:docMk/>
          <pc:sldMk cId="109857222" sldId="256"/>
        </pc:sldMkLst>
      </pc:sldChg>
      <pc:sldChg chg="addSp delSp modSp add">
        <pc:chgData name="Christina Greever" userId="S::christina@mygreenlab.org::bdbfdd14-0eed-40ed-ba9f-c13f2b3c90ad" providerId="AD" clId="Web-{DD1C8592-CFD1-4ED2-BE2E-37F31C071EEB}" dt="2021-07-27T20:27:09.360" v="1217" actId="1076"/>
        <pc:sldMkLst>
          <pc:docMk/>
          <pc:sldMk cId="2415169924" sldId="257"/>
        </pc:sldMkLst>
        <pc:spChg chg="add mod">
          <ac:chgData name="Christina Greever" userId="S::christina@mygreenlab.org::bdbfdd14-0eed-40ed-ba9f-c13f2b3c90ad" providerId="AD" clId="Web-{DD1C8592-CFD1-4ED2-BE2E-37F31C071EEB}" dt="2021-07-27T20:27:09.360" v="1217" actId="1076"/>
          <ac:spMkLst>
            <pc:docMk/>
            <pc:sldMk cId="2415169924" sldId="257"/>
            <ac:spMk id="2" creationId="{D54637F9-7958-4981-BDFE-7E143797764B}"/>
          </ac:spMkLst>
        </pc:spChg>
        <pc:spChg chg="mod">
          <ac:chgData name="Christina Greever" userId="S::christina@mygreenlab.org::bdbfdd14-0eed-40ed-ba9f-c13f2b3c90ad" providerId="AD" clId="Web-{DD1C8592-CFD1-4ED2-BE2E-37F31C071EEB}" dt="2021-07-27T20:20:59.443" v="979" actId="1076"/>
          <ac:spMkLst>
            <pc:docMk/>
            <pc:sldMk cId="2415169924" sldId="257"/>
            <ac:spMk id="3" creationId="{68C5B06B-58F9-42AF-B792-3772E319FFD1}"/>
          </ac:spMkLst>
        </pc:spChg>
        <pc:spChg chg="del mod">
          <ac:chgData name="Christina Greever" userId="S::christina@mygreenlab.org::bdbfdd14-0eed-40ed-ba9f-c13f2b3c90ad" providerId="AD" clId="Web-{DD1C8592-CFD1-4ED2-BE2E-37F31C071EEB}" dt="2021-07-27T20:20:44.942" v="978"/>
          <ac:spMkLst>
            <pc:docMk/>
            <pc:sldMk cId="2415169924" sldId="257"/>
            <ac:spMk id="13" creationId="{182E0532-E706-41AA-AE83-2EEF1812F074}"/>
          </ac:spMkLst>
        </pc:spChg>
        <pc:picChg chg="add mod">
          <ac:chgData name="Christina Greever" userId="S::christina@mygreenlab.org::bdbfdd14-0eed-40ed-ba9f-c13f2b3c90ad" providerId="AD" clId="Web-{DD1C8592-CFD1-4ED2-BE2E-37F31C071EEB}" dt="2021-07-27T20:26:54.579" v="1216" actId="1076"/>
          <ac:picMkLst>
            <pc:docMk/>
            <pc:sldMk cId="2415169924" sldId="257"/>
            <ac:picMk id="4" creationId="{CDD2B77A-B70A-45BE-AE0B-E4B552FC5B7E}"/>
          </ac:picMkLst>
        </pc:picChg>
        <pc:picChg chg="del">
          <ac:chgData name="Christina Greever" userId="S::christina@mygreenlab.org::bdbfdd14-0eed-40ed-ba9f-c13f2b3c90ad" providerId="AD" clId="Web-{DD1C8592-CFD1-4ED2-BE2E-37F31C071EEB}" dt="2021-07-27T17:46:00.002" v="1"/>
          <ac:picMkLst>
            <pc:docMk/>
            <pc:sldMk cId="2415169924" sldId="257"/>
            <ac:picMk id="16" creationId="{A368D69D-F164-4D72-9999-E89EAEADF1C1}"/>
          </ac:picMkLst>
        </pc:picChg>
        <pc:picChg chg="del mod">
          <ac:chgData name="Christina Greever" userId="S::christina@mygreenlab.org::bdbfdd14-0eed-40ed-ba9f-c13f2b3c90ad" providerId="AD" clId="Web-{DD1C8592-CFD1-4ED2-BE2E-37F31C071EEB}" dt="2021-07-27T20:18:21.297" v="783"/>
          <ac:picMkLst>
            <pc:docMk/>
            <pc:sldMk cId="2415169924" sldId="257"/>
            <ac:picMk id="20" creationId="{CB4A151F-925C-4670-972A-EC1E18433040}"/>
          </ac:picMkLst>
        </pc:picChg>
      </pc:sldChg>
      <pc:sldChg chg="addSp delSp modSp add replId">
        <pc:chgData name="Christina Greever" userId="S::christina@mygreenlab.org::bdbfdd14-0eed-40ed-ba9f-c13f2b3c90ad" providerId="AD" clId="Web-{DD1C8592-CFD1-4ED2-BE2E-37F31C071EEB}" dt="2021-07-27T20:55:31.366" v="1382"/>
        <pc:sldMkLst>
          <pc:docMk/>
          <pc:sldMk cId="2485206985" sldId="258"/>
        </pc:sldMkLst>
        <pc:spChg chg="mod">
          <ac:chgData name="Christina Greever" userId="S::christina@mygreenlab.org::bdbfdd14-0eed-40ed-ba9f-c13f2b3c90ad" providerId="AD" clId="Web-{DD1C8592-CFD1-4ED2-BE2E-37F31C071EEB}" dt="2021-07-27T20:33:25.528" v="1228" actId="20577"/>
          <ac:spMkLst>
            <pc:docMk/>
            <pc:sldMk cId="2485206985" sldId="258"/>
            <ac:spMk id="3" creationId="{68C5B06B-58F9-42AF-B792-3772E319FFD1}"/>
          </ac:spMkLst>
        </pc:spChg>
        <pc:spChg chg="add mod">
          <ac:chgData name="Christina Greever" userId="S::christina@mygreenlab.org::bdbfdd14-0eed-40ed-ba9f-c13f2b3c90ad" providerId="AD" clId="Web-{DD1C8592-CFD1-4ED2-BE2E-37F31C071EEB}" dt="2021-07-27T20:55:31.288" v="1377"/>
          <ac:spMkLst>
            <pc:docMk/>
            <pc:sldMk cId="2485206985" sldId="258"/>
            <ac:spMk id="5" creationId="{0235B3CB-0994-4F4B-B741-8AF3760FACC0}"/>
          </ac:spMkLst>
        </pc:spChg>
        <pc:spChg chg="add mod">
          <ac:chgData name="Christina Greever" userId="S::christina@mygreenlab.org::bdbfdd14-0eed-40ed-ba9f-c13f2b3c90ad" providerId="AD" clId="Web-{DD1C8592-CFD1-4ED2-BE2E-37F31C071EEB}" dt="2021-07-27T20:54:41.864" v="1369" actId="20577"/>
          <ac:spMkLst>
            <pc:docMk/>
            <pc:sldMk cId="2485206985" sldId="258"/>
            <ac:spMk id="6" creationId="{09E3E6B4-6445-4E4A-985C-6DE6CBBF6452}"/>
          </ac:spMkLst>
        </pc:spChg>
        <pc:spChg chg="add mod">
          <ac:chgData name="Christina Greever" userId="S::christina@mygreenlab.org::bdbfdd14-0eed-40ed-ba9f-c13f2b3c90ad" providerId="AD" clId="Web-{DD1C8592-CFD1-4ED2-BE2E-37F31C071EEB}" dt="2021-07-27T20:55:02.412" v="1376" actId="1076"/>
          <ac:spMkLst>
            <pc:docMk/>
            <pc:sldMk cId="2485206985" sldId="258"/>
            <ac:spMk id="7" creationId="{99C5BE2C-3874-47D7-BC78-DFB3BC551477}"/>
          </ac:spMkLst>
        </pc:spChg>
        <pc:spChg chg="add mod">
          <ac:chgData name="Christina Greever" userId="S::christina@mygreenlab.org::bdbfdd14-0eed-40ed-ba9f-c13f2b3c90ad" providerId="AD" clId="Web-{DD1C8592-CFD1-4ED2-BE2E-37F31C071EEB}" dt="2021-07-27T20:55:31.303" v="1378"/>
          <ac:spMkLst>
            <pc:docMk/>
            <pc:sldMk cId="2485206985" sldId="258"/>
            <ac:spMk id="9" creationId="{12444EA7-C212-42F6-9137-B392F812607D}"/>
          </ac:spMkLst>
        </pc:spChg>
        <pc:spChg chg="add mod">
          <ac:chgData name="Christina Greever" userId="S::christina@mygreenlab.org::bdbfdd14-0eed-40ed-ba9f-c13f2b3c90ad" providerId="AD" clId="Web-{DD1C8592-CFD1-4ED2-BE2E-37F31C071EEB}" dt="2021-07-27T20:55:31.319" v="1379"/>
          <ac:spMkLst>
            <pc:docMk/>
            <pc:sldMk cId="2485206985" sldId="258"/>
            <ac:spMk id="10" creationId="{43399CE4-0964-4325-A233-41B179586001}"/>
          </ac:spMkLst>
        </pc:spChg>
        <pc:spChg chg="add mod">
          <ac:chgData name="Christina Greever" userId="S::christina@mygreenlab.org::bdbfdd14-0eed-40ed-ba9f-c13f2b3c90ad" providerId="AD" clId="Web-{DD1C8592-CFD1-4ED2-BE2E-37F31C071EEB}" dt="2021-07-27T20:55:31.335" v="1380"/>
          <ac:spMkLst>
            <pc:docMk/>
            <pc:sldMk cId="2485206985" sldId="258"/>
            <ac:spMk id="11" creationId="{F974AAF2-8644-4D22-B0E0-EFB89518827E}"/>
          </ac:spMkLst>
        </pc:spChg>
        <pc:spChg chg="add mod">
          <ac:chgData name="Christina Greever" userId="S::christina@mygreenlab.org::bdbfdd14-0eed-40ed-ba9f-c13f2b3c90ad" providerId="AD" clId="Web-{DD1C8592-CFD1-4ED2-BE2E-37F31C071EEB}" dt="2021-07-27T20:55:31.335" v="1381"/>
          <ac:spMkLst>
            <pc:docMk/>
            <pc:sldMk cId="2485206985" sldId="258"/>
            <ac:spMk id="12" creationId="{86E1B788-0AA3-4A01-9CC3-C6F11C2F5A37}"/>
          </ac:spMkLst>
        </pc:spChg>
        <pc:spChg chg="del mod">
          <ac:chgData name="Christina Greever" userId="S::christina@mygreenlab.org::bdbfdd14-0eed-40ed-ba9f-c13f2b3c90ad" providerId="AD" clId="Web-{DD1C8592-CFD1-4ED2-BE2E-37F31C071EEB}" dt="2021-07-27T20:34:58.469" v="1245"/>
          <ac:spMkLst>
            <pc:docMk/>
            <pc:sldMk cId="2485206985" sldId="258"/>
            <ac:spMk id="13" creationId="{182E0532-E706-41AA-AE83-2EEF1812F074}"/>
          </ac:spMkLst>
        </pc:spChg>
        <pc:spChg chg="add mod">
          <ac:chgData name="Christina Greever" userId="S::christina@mygreenlab.org::bdbfdd14-0eed-40ed-ba9f-c13f2b3c90ad" providerId="AD" clId="Web-{DD1C8592-CFD1-4ED2-BE2E-37F31C071EEB}" dt="2021-07-27T20:55:31.366" v="1382"/>
          <ac:spMkLst>
            <pc:docMk/>
            <pc:sldMk cId="2485206985" sldId="258"/>
            <ac:spMk id="14" creationId="{37BF1F8A-F6A6-476C-A0F7-3298705F4E1A}"/>
          </ac:spMkLst>
        </pc:spChg>
        <pc:picChg chg="add mod">
          <ac:chgData name="Christina Greever" userId="S::christina@mygreenlab.org::bdbfdd14-0eed-40ed-ba9f-c13f2b3c90ad" providerId="AD" clId="Web-{DD1C8592-CFD1-4ED2-BE2E-37F31C071EEB}" dt="2021-07-27T20:34:48.296" v="1241" actId="1076"/>
          <ac:picMkLst>
            <pc:docMk/>
            <pc:sldMk cId="2485206985" sldId="258"/>
            <ac:picMk id="2" creationId="{E94873C0-FBBA-4B4B-92D9-90592E546CB9}"/>
          </ac:picMkLst>
        </pc:picChg>
        <pc:picChg chg="add mod modCrop">
          <ac:chgData name="Christina Greever" userId="S::christina@mygreenlab.org::bdbfdd14-0eed-40ed-ba9f-c13f2b3c90ad" providerId="AD" clId="Web-{DD1C8592-CFD1-4ED2-BE2E-37F31C071EEB}" dt="2021-07-27T20:34:48.312" v="1242" actId="1076"/>
          <ac:picMkLst>
            <pc:docMk/>
            <pc:sldMk cId="2485206985" sldId="258"/>
            <ac:picMk id="4" creationId="{1554A3D6-C33B-4975-BE21-73748860D3EA}"/>
          </ac:picMkLst>
        </pc:picChg>
      </pc:sldChg>
      <pc:sldChg chg="addSp delSp modSp new mod ord setBg">
        <pc:chgData name="Christina Greever" userId="S::christina@mygreenlab.org::bdbfdd14-0eed-40ed-ba9f-c13f2b3c90ad" providerId="AD" clId="Web-{DD1C8592-CFD1-4ED2-BE2E-37F31C071EEB}" dt="2021-07-27T18:18:57.463" v="562" actId="20577"/>
        <pc:sldMkLst>
          <pc:docMk/>
          <pc:sldMk cId="4281374372" sldId="259"/>
        </pc:sldMkLst>
        <pc:spChg chg="mod ord">
          <ac:chgData name="Christina Greever" userId="S::christina@mygreenlab.org::bdbfdd14-0eed-40ed-ba9f-c13f2b3c90ad" providerId="AD" clId="Web-{DD1C8592-CFD1-4ED2-BE2E-37F31C071EEB}" dt="2021-07-27T18:15:18.785" v="530"/>
          <ac:spMkLst>
            <pc:docMk/>
            <pc:sldMk cId="4281374372" sldId="259"/>
            <ac:spMk id="2" creationId="{440AB002-D422-4F75-BA64-1DA3AF89F011}"/>
          </ac:spMkLst>
        </pc:spChg>
        <pc:spChg chg="mod">
          <ac:chgData name="Christina Greever" userId="S::christina@mygreenlab.org::bdbfdd14-0eed-40ed-ba9f-c13f2b3c90ad" providerId="AD" clId="Web-{DD1C8592-CFD1-4ED2-BE2E-37F31C071EEB}" dt="2021-07-27T18:15:44.129" v="532" actId="20577"/>
          <ac:spMkLst>
            <pc:docMk/>
            <pc:sldMk cId="4281374372" sldId="259"/>
            <ac:spMk id="3" creationId="{22FE7A99-3ACD-4F7B-9043-AED7D02F3AE4}"/>
          </ac:spMkLst>
        </pc:spChg>
        <pc:spChg chg="add mod">
          <ac:chgData name="Christina Greever" userId="S::christina@mygreenlab.org::bdbfdd14-0eed-40ed-ba9f-c13f2b3c90ad" providerId="AD" clId="Web-{DD1C8592-CFD1-4ED2-BE2E-37F31C071EEB}" dt="2021-07-27T18:18:57.463" v="562" actId="20577"/>
          <ac:spMkLst>
            <pc:docMk/>
            <pc:sldMk cId="4281374372" sldId="259"/>
            <ac:spMk id="4" creationId="{F5125D60-857D-4702-8A2E-2E14F0216CB7}"/>
          </ac:spMkLst>
        </pc:spChg>
        <pc:spChg chg="add">
          <ac:chgData name="Christina Greever" userId="S::christina@mygreenlab.org::bdbfdd14-0eed-40ed-ba9f-c13f2b3c90ad" providerId="AD" clId="Web-{DD1C8592-CFD1-4ED2-BE2E-37F31C071EEB}" dt="2021-07-27T18:15:18.785" v="530"/>
          <ac:spMkLst>
            <pc:docMk/>
            <pc:sldMk cId="4281374372" sldId="259"/>
            <ac:spMk id="7" creationId="{8FC9BE17-9A7B-462D-AE50-3D8777387304}"/>
          </ac:spMkLst>
        </pc:spChg>
        <pc:spChg chg="add">
          <ac:chgData name="Christina Greever" userId="S::christina@mygreenlab.org::bdbfdd14-0eed-40ed-ba9f-c13f2b3c90ad" providerId="AD" clId="Web-{DD1C8592-CFD1-4ED2-BE2E-37F31C071EEB}" dt="2021-07-27T18:15:18.785" v="530"/>
          <ac:spMkLst>
            <pc:docMk/>
            <pc:sldMk cId="4281374372" sldId="259"/>
            <ac:spMk id="8" creationId="{3EBE8569-6AEC-4B8C-8D53-2DE337CDBA65}"/>
          </ac:spMkLst>
        </pc:spChg>
        <pc:spChg chg="add">
          <ac:chgData name="Christina Greever" userId="S::christina@mygreenlab.org::bdbfdd14-0eed-40ed-ba9f-c13f2b3c90ad" providerId="AD" clId="Web-{DD1C8592-CFD1-4ED2-BE2E-37F31C071EEB}" dt="2021-07-27T18:15:18.785" v="530"/>
          <ac:spMkLst>
            <pc:docMk/>
            <pc:sldMk cId="4281374372" sldId="259"/>
            <ac:spMk id="9" creationId="{55D4142C-5077-457F-A6AD-3FECFDB39685}"/>
          </ac:spMkLst>
        </pc:spChg>
        <pc:spChg chg="add del">
          <ac:chgData name="Christina Greever" userId="S::christina@mygreenlab.org::bdbfdd14-0eed-40ed-ba9f-c13f2b3c90ad" providerId="AD" clId="Web-{DD1C8592-CFD1-4ED2-BE2E-37F31C071EEB}" dt="2021-07-27T18:13:51.001" v="525"/>
          <ac:spMkLst>
            <pc:docMk/>
            <pc:sldMk cId="4281374372" sldId="259"/>
            <ac:spMk id="10" creationId="{8FC9BE17-9A7B-462D-AE50-3D8777387304}"/>
          </ac:spMkLst>
        </pc:spChg>
        <pc:spChg chg="add">
          <ac:chgData name="Christina Greever" userId="S::christina@mygreenlab.org::bdbfdd14-0eed-40ed-ba9f-c13f2b3c90ad" providerId="AD" clId="Web-{DD1C8592-CFD1-4ED2-BE2E-37F31C071EEB}" dt="2021-07-27T18:15:18.785" v="530"/>
          <ac:spMkLst>
            <pc:docMk/>
            <pc:sldMk cId="4281374372" sldId="259"/>
            <ac:spMk id="11" creationId="{7A5F0580-5EE9-419F-96EE-B6529EF6E7D0}"/>
          </ac:spMkLst>
        </pc:spChg>
        <pc:spChg chg="add del">
          <ac:chgData name="Christina Greever" userId="S::christina@mygreenlab.org::bdbfdd14-0eed-40ed-ba9f-c13f2b3c90ad" providerId="AD" clId="Web-{DD1C8592-CFD1-4ED2-BE2E-37F31C071EEB}" dt="2021-07-27T18:13:51.001" v="525"/>
          <ac:spMkLst>
            <pc:docMk/>
            <pc:sldMk cId="4281374372" sldId="259"/>
            <ac:spMk id="12" creationId="{3EBE8569-6AEC-4B8C-8D53-2DE337CDBA65}"/>
          </ac:spMkLst>
        </pc:spChg>
        <pc:spChg chg="add del">
          <ac:chgData name="Christina Greever" userId="S::christina@mygreenlab.org::bdbfdd14-0eed-40ed-ba9f-c13f2b3c90ad" providerId="AD" clId="Web-{DD1C8592-CFD1-4ED2-BE2E-37F31C071EEB}" dt="2021-07-27T18:13:51.001" v="525"/>
          <ac:spMkLst>
            <pc:docMk/>
            <pc:sldMk cId="4281374372" sldId="259"/>
            <ac:spMk id="14" creationId="{55D4142C-5077-457F-A6AD-3FECFDB39685}"/>
          </ac:spMkLst>
        </pc:spChg>
        <pc:spChg chg="add del">
          <ac:chgData name="Christina Greever" userId="S::christina@mygreenlab.org::bdbfdd14-0eed-40ed-ba9f-c13f2b3c90ad" providerId="AD" clId="Web-{DD1C8592-CFD1-4ED2-BE2E-37F31C071EEB}" dt="2021-07-27T18:13:51.001" v="525"/>
          <ac:spMkLst>
            <pc:docMk/>
            <pc:sldMk cId="4281374372" sldId="259"/>
            <ac:spMk id="16" creationId="{7A5F0580-5EE9-419F-96EE-B6529EF6E7D0}"/>
          </ac:spMkLst>
        </pc:spChg>
        <pc:picChg chg="add mod ord">
          <ac:chgData name="Christina Greever" userId="S::christina@mygreenlab.org::bdbfdd14-0eed-40ed-ba9f-c13f2b3c90ad" providerId="AD" clId="Web-{DD1C8592-CFD1-4ED2-BE2E-37F31C071EEB}" dt="2021-07-27T18:15:18.785" v="530"/>
          <ac:picMkLst>
            <pc:docMk/>
            <pc:sldMk cId="4281374372" sldId="259"/>
            <ac:picMk id="5" creationId="{FF6E2C8F-F56A-4360-A4D6-22C3F9FE3857}"/>
          </ac:picMkLst>
        </pc:picChg>
      </pc:sldChg>
      <pc:sldChg chg="addSp delSp modSp add ord">
        <pc:chgData name="Christina Greever" userId="S::christina@mygreenlab.org::bdbfdd14-0eed-40ed-ba9f-c13f2b3c90ad" providerId="AD" clId="Web-{DD1C8592-CFD1-4ED2-BE2E-37F31C071EEB}" dt="2021-07-28T16:50:47.239" v="1591"/>
        <pc:sldMkLst>
          <pc:docMk/>
          <pc:sldMk cId="546253600" sldId="260"/>
        </pc:sldMkLst>
        <pc:spChg chg="add mod">
          <ac:chgData name="Christina Greever" userId="S::christina@mygreenlab.org::bdbfdd14-0eed-40ed-ba9f-c13f2b3c90ad" providerId="AD" clId="Web-{DD1C8592-CFD1-4ED2-BE2E-37F31C071EEB}" dt="2021-07-27T17:56:35.816" v="196" actId="20577"/>
          <ac:spMkLst>
            <pc:docMk/>
            <pc:sldMk cId="546253600" sldId="260"/>
            <ac:spMk id="2" creationId="{2B2B59A9-E1EE-4BE7-BEA2-EF6561BE9F4C}"/>
          </ac:spMkLst>
        </pc:spChg>
        <pc:spChg chg="mod">
          <ac:chgData name="Christina Greever" userId="S::christina@mygreenlab.org::bdbfdd14-0eed-40ed-ba9f-c13f2b3c90ad" providerId="AD" clId="Web-{DD1C8592-CFD1-4ED2-BE2E-37F31C071EEB}" dt="2021-07-27T17:56:47.551" v="198" actId="20577"/>
          <ac:spMkLst>
            <pc:docMk/>
            <pc:sldMk cId="546253600" sldId="260"/>
            <ac:spMk id="5" creationId="{6B2BF10E-6C2A-4C36-8B3E-793D79F8550D}"/>
          </ac:spMkLst>
        </pc:spChg>
        <pc:picChg chg="add mod modCrop">
          <ac:chgData name="Christina Greever" userId="S::christina@mygreenlab.org::bdbfdd14-0eed-40ed-ba9f-c13f2b3c90ad" providerId="AD" clId="Web-{DD1C8592-CFD1-4ED2-BE2E-37F31C071EEB}" dt="2021-07-28T16:50:47.239" v="1591"/>
          <ac:picMkLst>
            <pc:docMk/>
            <pc:sldMk cId="546253600" sldId="260"/>
            <ac:picMk id="3" creationId="{A7F40A42-10EF-4FCF-BFE4-F97C10FD030A}"/>
          </ac:picMkLst>
        </pc:picChg>
        <pc:picChg chg="mod">
          <ac:chgData name="Christina Greever" userId="S::christina@mygreenlab.org::bdbfdd14-0eed-40ed-ba9f-c13f2b3c90ad" providerId="AD" clId="Web-{DD1C8592-CFD1-4ED2-BE2E-37F31C071EEB}" dt="2021-07-27T17:54:11.031" v="9" actId="1076"/>
          <ac:picMkLst>
            <pc:docMk/>
            <pc:sldMk cId="546253600" sldId="260"/>
            <ac:picMk id="7" creationId="{4D15A6EA-E5E7-4BFB-81BA-F4B0DA6C6612}"/>
          </ac:picMkLst>
        </pc:picChg>
        <pc:picChg chg="del">
          <ac:chgData name="Christina Greever" userId="S::christina@mygreenlab.org::bdbfdd14-0eed-40ed-ba9f-c13f2b3c90ad" providerId="AD" clId="Web-{DD1C8592-CFD1-4ED2-BE2E-37F31C071EEB}" dt="2021-07-28T16:49:04.436" v="1582"/>
          <ac:picMkLst>
            <pc:docMk/>
            <pc:sldMk cId="546253600" sldId="260"/>
            <ac:picMk id="9" creationId="{716D4B64-609A-4DE8-A30B-775152C601BE}"/>
          </ac:picMkLst>
        </pc:picChg>
      </pc:sldChg>
      <pc:sldChg chg="addSp delSp modSp add replId">
        <pc:chgData name="Christina Greever" userId="S::christina@mygreenlab.org::bdbfdd14-0eed-40ed-ba9f-c13f2b3c90ad" providerId="AD" clId="Web-{DD1C8592-CFD1-4ED2-BE2E-37F31C071EEB}" dt="2021-07-28T16:51:21.616" v="1594" actId="20577"/>
        <pc:sldMkLst>
          <pc:docMk/>
          <pc:sldMk cId="2291737973" sldId="261"/>
        </pc:sldMkLst>
        <pc:spChg chg="mod">
          <ac:chgData name="Christina Greever" userId="S::christina@mygreenlab.org::bdbfdd14-0eed-40ed-ba9f-c13f2b3c90ad" providerId="AD" clId="Web-{DD1C8592-CFD1-4ED2-BE2E-37F31C071EEB}" dt="2021-07-27T21:05:08.462" v="1581" actId="20577"/>
          <ac:spMkLst>
            <pc:docMk/>
            <pc:sldMk cId="2291737973" sldId="261"/>
            <ac:spMk id="5" creationId="{0235B3CB-0994-4F4B-B741-8AF3760FACC0}"/>
          </ac:spMkLst>
        </pc:spChg>
        <pc:spChg chg="add del mod">
          <ac:chgData name="Christina Greever" userId="S::christina@mygreenlab.org::bdbfdd14-0eed-40ed-ba9f-c13f2b3c90ad" providerId="AD" clId="Web-{DD1C8592-CFD1-4ED2-BE2E-37F31C071EEB}" dt="2021-07-27T20:53:05.799" v="1352"/>
          <ac:spMkLst>
            <pc:docMk/>
            <pc:sldMk cId="2291737973" sldId="261"/>
            <ac:spMk id="6" creationId="{46E46810-90CF-4654-A0F7-D426670055EE}"/>
          </ac:spMkLst>
        </pc:spChg>
        <pc:spChg chg="add mod">
          <ac:chgData name="Christina Greever" userId="S::christina@mygreenlab.org::bdbfdd14-0eed-40ed-ba9f-c13f2b3c90ad" providerId="AD" clId="Web-{DD1C8592-CFD1-4ED2-BE2E-37F31C071EEB}" dt="2021-07-27T20:54:13.582" v="1365" actId="1076"/>
          <ac:spMkLst>
            <pc:docMk/>
            <pc:sldMk cId="2291737973" sldId="261"/>
            <ac:spMk id="8" creationId="{874D5111-7F9A-4743-AB89-2F7176226A45}"/>
          </ac:spMkLst>
        </pc:spChg>
        <pc:spChg chg="mod">
          <ac:chgData name="Christina Greever" userId="S::christina@mygreenlab.org::bdbfdd14-0eed-40ed-ba9f-c13f2b3c90ad" providerId="AD" clId="Web-{DD1C8592-CFD1-4ED2-BE2E-37F31C071EEB}" dt="2021-07-27T20:57:20.307" v="1447" actId="20577"/>
          <ac:spMkLst>
            <pc:docMk/>
            <pc:sldMk cId="2291737973" sldId="261"/>
            <ac:spMk id="9" creationId="{12444EA7-C212-42F6-9137-B392F812607D}"/>
          </ac:spMkLst>
        </pc:spChg>
        <pc:spChg chg="mod">
          <ac:chgData name="Christina Greever" userId="S::christina@mygreenlab.org::bdbfdd14-0eed-40ed-ba9f-c13f2b3c90ad" providerId="AD" clId="Web-{DD1C8592-CFD1-4ED2-BE2E-37F31C071EEB}" dt="2021-07-27T20:57:45.104" v="1480" actId="20577"/>
          <ac:spMkLst>
            <pc:docMk/>
            <pc:sldMk cId="2291737973" sldId="261"/>
            <ac:spMk id="10" creationId="{43399CE4-0964-4325-A233-41B179586001}"/>
          </ac:spMkLst>
        </pc:spChg>
        <pc:spChg chg="mod">
          <ac:chgData name="Christina Greever" userId="S::christina@mygreenlab.org::bdbfdd14-0eed-40ed-ba9f-c13f2b3c90ad" providerId="AD" clId="Web-{DD1C8592-CFD1-4ED2-BE2E-37F31C071EEB}" dt="2021-07-28T16:51:21.616" v="1594" actId="20577"/>
          <ac:spMkLst>
            <pc:docMk/>
            <pc:sldMk cId="2291737973" sldId="261"/>
            <ac:spMk id="11" creationId="{F974AAF2-8644-4D22-B0E0-EFB89518827E}"/>
          </ac:spMkLst>
        </pc:spChg>
        <pc:spChg chg="mod">
          <ac:chgData name="Christina Greever" userId="S::christina@mygreenlab.org::bdbfdd14-0eed-40ed-ba9f-c13f2b3c90ad" providerId="AD" clId="Web-{DD1C8592-CFD1-4ED2-BE2E-37F31C071EEB}" dt="2021-07-27T21:04:55.711" v="1559" actId="20577"/>
          <ac:spMkLst>
            <pc:docMk/>
            <pc:sldMk cId="2291737973" sldId="261"/>
            <ac:spMk id="12" creationId="{86E1B788-0AA3-4A01-9CC3-C6F11C2F5A37}"/>
          </ac:spMkLst>
        </pc:spChg>
        <pc:spChg chg="mod">
          <ac:chgData name="Christina Greever" userId="S::christina@mygreenlab.org::bdbfdd14-0eed-40ed-ba9f-c13f2b3c90ad" providerId="AD" clId="Web-{DD1C8592-CFD1-4ED2-BE2E-37F31C071EEB}" dt="2021-07-27T20:59:05.607" v="1494" actId="20577"/>
          <ac:spMkLst>
            <pc:docMk/>
            <pc:sldMk cId="2291737973" sldId="261"/>
            <ac:spMk id="14" creationId="{37BF1F8A-F6A6-476C-A0F7-3298705F4E1A}"/>
          </ac:spMkLst>
        </pc:spChg>
        <pc:picChg chg="del">
          <ac:chgData name="Christina Greever" userId="S::christina@mygreenlab.org::bdbfdd14-0eed-40ed-ba9f-c13f2b3c90ad" providerId="AD" clId="Web-{DD1C8592-CFD1-4ED2-BE2E-37F31C071EEB}" dt="2021-07-27T20:52:58.174" v="1346"/>
          <ac:picMkLst>
            <pc:docMk/>
            <pc:sldMk cId="2291737973" sldId="261"/>
            <ac:picMk id="2" creationId="{E94873C0-FBBA-4B4B-92D9-90592E546CB9}"/>
          </ac:picMkLst>
        </pc:picChg>
        <pc:picChg chg="del">
          <ac:chgData name="Christina Greever" userId="S::christina@mygreenlab.org::bdbfdd14-0eed-40ed-ba9f-c13f2b3c90ad" providerId="AD" clId="Web-{DD1C8592-CFD1-4ED2-BE2E-37F31C071EEB}" dt="2021-07-27T20:53:00.424" v="1347"/>
          <ac:picMkLst>
            <pc:docMk/>
            <pc:sldMk cId="2291737973" sldId="261"/>
            <ac:picMk id="4" creationId="{1554A3D6-C33B-4975-BE21-73748860D3EA}"/>
          </ac:picMkLst>
        </pc:picChg>
        <pc:picChg chg="add mod">
          <ac:chgData name="Christina Greever" userId="S::christina@mygreenlab.org::bdbfdd14-0eed-40ed-ba9f-c13f2b3c90ad" providerId="AD" clId="Web-{DD1C8592-CFD1-4ED2-BE2E-37F31C071EEB}" dt="2021-07-27T20:53:38.347" v="1356" actId="1076"/>
          <ac:picMkLst>
            <pc:docMk/>
            <pc:sldMk cId="2291737973" sldId="261"/>
            <ac:picMk id="7" creationId="{A335CC63-7114-4BAE-A6D8-60E405ED815D}"/>
          </ac:picMkLst>
        </pc:picChg>
      </pc:sldChg>
      <pc:sldChg chg="addSp delSp modSp add replId">
        <pc:chgData name="Christina Greever" userId="S::christina@mygreenlab.org::bdbfdd14-0eed-40ed-ba9f-c13f2b3c90ad" providerId="AD" clId="Web-{DD1C8592-CFD1-4ED2-BE2E-37F31C071EEB}" dt="2021-07-28T17:02:13.450" v="1734" actId="20577"/>
        <pc:sldMkLst>
          <pc:docMk/>
          <pc:sldMk cId="1988514892" sldId="262"/>
        </pc:sldMkLst>
        <pc:spChg chg="mod">
          <ac:chgData name="Christina Greever" userId="S::christina@mygreenlab.org::bdbfdd14-0eed-40ed-ba9f-c13f2b3c90ad" providerId="AD" clId="Web-{DD1C8592-CFD1-4ED2-BE2E-37F31C071EEB}" dt="2021-07-28T16:59:50.395" v="1643" actId="20577"/>
          <ac:spMkLst>
            <pc:docMk/>
            <pc:sldMk cId="1988514892" sldId="262"/>
            <ac:spMk id="5" creationId="{0235B3CB-0994-4F4B-B741-8AF3760FACC0}"/>
          </ac:spMkLst>
        </pc:spChg>
        <pc:spChg chg="mod">
          <ac:chgData name="Christina Greever" userId="S::christina@mygreenlab.org::bdbfdd14-0eed-40ed-ba9f-c13f2b3c90ad" providerId="AD" clId="Web-{DD1C8592-CFD1-4ED2-BE2E-37F31C071EEB}" dt="2021-07-28T16:58:22.030" v="1605" actId="1076"/>
          <ac:spMkLst>
            <pc:docMk/>
            <pc:sldMk cId="1988514892" sldId="262"/>
            <ac:spMk id="8" creationId="{874D5111-7F9A-4743-AB89-2F7176226A45}"/>
          </ac:spMkLst>
        </pc:spChg>
        <pc:spChg chg="mod">
          <ac:chgData name="Christina Greever" userId="S::christina@mygreenlab.org::bdbfdd14-0eed-40ed-ba9f-c13f2b3c90ad" providerId="AD" clId="Web-{DD1C8592-CFD1-4ED2-BE2E-37F31C071EEB}" dt="2021-07-28T17:02:13.450" v="1734" actId="20577"/>
          <ac:spMkLst>
            <pc:docMk/>
            <pc:sldMk cId="1988514892" sldId="262"/>
            <ac:spMk id="9" creationId="{12444EA7-C212-42F6-9137-B392F812607D}"/>
          </ac:spMkLst>
        </pc:spChg>
        <pc:spChg chg="mod">
          <ac:chgData name="Christina Greever" userId="S::christina@mygreenlab.org::bdbfdd14-0eed-40ed-ba9f-c13f2b3c90ad" providerId="AD" clId="Web-{DD1C8592-CFD1-4ED2-BE2E-37F31C071EEB}" dt="2021-07-28T17:01:59.527" v="1732" actId="20577"/>
          <ac:spMkLst>
            <pc:docMk/>
            <pc:sldMk cId="1988514892" sldId="262"/>
            <ac:spMk id="10" creationId="{43399CE4-0964-4325-A233-41B179586001}"/>
          </ac:spMkLst>
        </pc:spChg>
        <pc:spChg chg="mod">
          <ac:chgData name="Christina Greever" userId="S::christina@mygreenlab.org::bdbfdd14-0eed-40ed-ba9f-c13f2b3c90ad" providerId="AD" clId="Web-{DD1C8592-CFD1-4ED2-BE2E-37F31C071EEB}" dt="2021-07-28T17:01:20.197" v="1697" actId="20577"/>
          <ac:spMkLst>
            <pc:docMk/>
            <pc:sldMk cId="1988514892" sldId="262"/>
            <ac:spMk id="11" creationId="{F974AAF2-8644-4D22-B0E0-EFB89518827E}"/>
          </ac:spMkLst>
        </pc:spChg>
        <pc:spChg chg="mod">
          <ac:chgData name="Christina Greever" userId="S::christina@mygreenlab.org::bdbfdd14-0eed-40ed-ba9f-c13f2b3c90ad" providerId="AD" clId="Web-{DD1C8592-CFD1-4ED2-BE2E-37F31C071EEB}" dt="2021-07-28T17:00:04.130" v="1657" actId="20577"/>
          <ac:spMkLst>
            <pc:docMk/>
            <pc:sldMk cId="1988514892" sldId="262"/>
            <ac:spMk id="12" creationId="{86E1B788-0AA3-4A01-9CC3-C6F11C2F5A37}"/>
          </ac:spMkLst>
        </pc:spChg>
        <pc:spChg chg="mod">
          <ac:chgData name="Christina Greever" userId="S::christina@mygreenlab.org::bdbfdd14-0eed-40ed-ba9f-c13f2b3c90ad" providerId="AD" clId="Web-{DD1C8592-CFD1-4ED2-BE2E-37F31C071EEB}" dt="2021-07-28T17:00:16.896" v="1659" actId="20577"/>
          <ac:spMkLst>
            <pc:docMk/>
            <pc:sldMk cId="1988514892" sldId="262"/>
            <ac:spMk id="14" creationId="{37BF1F8A-F6A6-476C-A0F7-3298705F4E1A}"/>
          </ac:spMkLst>
        </pc:spChg>
        <pc:picChg chg="add mod">
          <ac:chgData name="Christina Greever" userId="S::christina@mygreenlab.org::bdbfdd14-0eed-40ed-ba9f-c13f2b3c90ad" providerId="AD" clId="Web-{DD1C8592-CFD1-4ED2-BE2E-37F31C071EEB}" dt="2021-07-28T16:57:58.357" v="1601" actId="1076"/>
          <ac:picMkLst>
            <pc:docMk/>
            <pc:sldMk cId="1988514892" sldId="262"/>
            <ac:picMk id="2" creationId="{D20F6C39-8203-429E-9AA5-E802BC4CC96D}"/>
          </ac:picMkLst>
        </pc:picChg>
        <pc:picChg chg="del">
          <ac:chgData name="Christina Greever" userId="S::christina@mygreenlab.org::bdbfdd14-0eed-40ed-ba9f-c13f2b3c90ad" providerId="AD" clId="Web-{DD1C8592-CFD1-4ED2-BE2E-37F31C071EEB}" dt="2021-07-28T16:57:31.434" v="1596"/>
          <ac:picMkLst>
            <pc:docMk/>
            <pc:sldMk cId="1988514892" sldId="262"/>
            <ac:picMk id="7" creationId="{A335CC63-7114-4BAE-A6D8-60E405ED815D}"/>
          </ac:picMkLst>
        </pc:picChg>
      </pc:sldChg>
      <pc:sldChg chg="addSp modSp new">
        <pc:chgData name="Christina Greever" userId="S::christina@mygreenlab.org::bdbfdd14-0eed-40ed-ba9f-c13f2b3c90ad" providerId="AD" clId="Web-{DD1C8592-CFD1-4ED2-BE2E-37F31C071EEB}" dt="2021-07-28T17:07:33.874" v="1898"/>
        <pc:sldMkLst>
          <pc:docMk/>
          <pc:sldMk cId="3184815403" sldId="263"/>
        </pc:sldMkLst>
        <pc:spChg chg="mod">
          <ac:chgData name="Christina Greever" userId="S::christina@mygreenlab.org::bdbfdd14-0eed-40ed-ba9f-c13f2b3c90ad" providerId="AD" clId="Web-{DD1C8592-CFD1-4ED2-BE2E-37F31C071EEB}" dt="2021-07-28T17:02:50.561" v="1744" actId="20577"/>
          <ac:spMkLst>
            <pc:docMk/>
            <pc:sldMk cId="3184815403" sldId="263"/>
            <ac:spMk id="3" creationId="{BC7DDF5F-F1F2-4192-B87F-939C7353DDBD}"/>
          </ac:spMkLst>
        </pc:spChg>
        <pc:spChg chg="add mod">
          <ac:chgData name="Christina Greever" userId="S::christina@mygreenlab.org::bdbfdd14-0eed-40ed-ba9f-c13f2b3c90ad" providerId="AD" clId="Web-{DD1C8592-CFD1-4ED2-BE2E-37F31C071EEB}" dt="2021-07-28T17:07:33.827" v="1894"/>
          <ac:spMkLst>
            <pc:docMk/>
            <pc:sldMk cId="3184815403" sldId="263"/>
            <ac:spMk id="5" creationId="{93A44322-4FFD-4251-B1DC-1119D096AA06}"/>
          </ac:spMkLst>
        </pc:spChg>
        <pc:spChg chg="add mod">
          <ac:chgData name="Christina Greever" userId="S::christina@mygreenlab.org::bdbfdd14-0eed-40ed-ba9f-c13f2b3c90ad" providerId="AD" clId="Web-{DD1C8592-CFD1-4ED2-BE2E-37F31C071EEB}" dt="2021-07-28T17:07:33.811" v="1893"/>
          <ac:spMkLst>
            <pc:docMk/>
            <pc:sldMk cId="3184815403" sldId="263"/>
            <ac:spMk id="7" creationId="{A293F4CE-AB98-4CFF-9C0D-8AD1B7DC714F}"/>
          </ac:spMkLst>
        </pc:spChg>
        <pc:spChg chg="add mod">
          <ac:chgData name="Christina Greever" userId="S::christina@mygreenlab.org::bdbfdd14-0eed-40ed-ba9f-c13f2b3c90ad" providerId="AD" clId="Web-{DD1C8592-CFD1-4ED2-BE2E-37F31C071EEB}" dt="2021-07-28T17:07:33.843" v="1895"/>
          <ac:spMkLst>
            <pc:docMk/>
            <pc:sldMk cId="3184815403" sldId="263"/>
            <ac:spMk id="9" creationId="{82CAE845-9CA1-4070-9511-4ECC3F69FF41}"/>
          </ac:spMkLst>
        </pc:spChg>
        <pc:spChg chg="add mod">
          <ac:chgData name="Christina Greever" userId="S::christina@mygreenlab.org::bdbfdd14-0eed-40ed-ba9f-c13f2b3c90ad" providerId="AD" clId="Web-{DD1C8592-CFD1-4ED2-BE2E-37F31C071EEB}" dt="2021-07-28T17:07:33.843" v="1896"/>
          <ac:spMkLst>
            <pc:docMk/>
            <pc:sldMk cId="3184815403" sldId="263"/>
            <ac:spMk id="11" creationId="{3073AA7E-2209-4036-ABD3-18E39038B852}"/>
          </ac:spMkLst>
        </pc:spChg>
        <pc:spChg chg="add mod">
          <ac:chgData name="Christina Greever" userId="S::christina@mygreenlab.org::bdbfdd14-0eed-40ed-ba9f-c13f2b3c90ad" providerId="AD" clId="Web-{DD1C8592-CFD1-4ED2-BE2E-37F31C071EEB}" dt="2021-07-28T17:07:33.858" v="1897"/>
          <ac:spMkLst>
            <pc:docMk/>
            <pc:sldMk cId="3184815403" sldId="263"/>
            <ac:spMk id="13" creationId="{A717662A-52E3-4BAE-ABAE-4F0B34D7D6C5}"/>
          </ac:spMkLst>
        </pc:spChg>
        <pc:spChg chg="add mod">
          <ac:chgData name="Christina Greever" userId="S::christina@mygreenlab.org::bdbfdd14-0eed-40ed-ba9f-c13f2b3c90ad" providerId="AD" clId="Web-{DD1C8592-CFD1-4ED2-BE2E-37F31C071EEB}" dt="2021-07-28T17:07:33.874" v="1898"/>
          <ac:spMkLst>
            <pc:docMk/>
            <pc:sldMk cId="3184815403" sldId="263"/>
            <ac:spMk id="15" creationId="{2E3606F9-AD81-4A6E-968B-ADFC3E7B9326}"/>
          </ac:spMkLst>
        </pc:spChg>
        <pc:picChg chg="add mod">
          <ac:chgData name="Christina Greever" userId="S::christina@mygreenlab.org::bdbfdd14-0eed-40ed-ba9f-c13f2b3c90ad" providerId="AD" clId="Web-{DD1C8592-CFD1-4ED2-BE2E-37F31C071EEB}" dt="2021-07-28T17:05:39.883" v="1758" actId="1076"/>
          <ac:picMkLst>
            <pc:docMk/>
            <pc:sldMk cId="3184815403" sldId="263"/>
            <ac:picMk id="16" creationId="{9CB395FA-A131-483E-9CCE-AF3FBA179267}"/>
          </ac:picMkLst>
        </pc:picChg>
        <pc:picChg chg="add mod">
          <ac:chgData name="Christina Greever" userId="S::christina@mygreenlab.org::bdbfdd14-0eed-40ed-ba9f-c13f2b3c90ad" providerId="AD" clId="Web-{DD1C8592-CFD1-4ED2-BE2E-37F31C071EEB}" dt="2021-07-28T17:05:27.945" v="1755" actId="1076"/>
          <ac:picMkLst>
            <pc:docMk/>
            <pc:sldMk cId="3184815403" sldId="263"/>
            <ac:picMk id="17" creationId="{32FC215A-D7DC-4756-9385-46659A56CEFA}"/>
          </ac:picMkLst>
        </pc:picChg>
      </pc:sldChg>
      <pc:sldMasterChg chg="add addSldLayout">
        <pc:chgData name="Christina Greever" userId="S::christina@mygreenlab.org::bdbfdd14-0eed-40ed-ba9f-c13f2b3c90ad" providerId="AD" clId="Web-{DD1C8592-CFD1-4ED2-BE2E-37F31C071EEB}" dt="2021-07-27T17:45:54.549" v="0"/>
        <pc:sldMasterMkLst>
          <pc:docMk/>
          <pc:sldMasterMk cId="2000222592" sldId="2147483648"/>
        </pc:sldMasterMkLst>
        <pc:sldLayoutChg chg="add">
          <pc:chgData name="Christina Greever" userId="S::christina@mygreenlab.org::bdbfdd14-0eed-40ed-ba9f-c13f2b3c90ad" providerId="AD" clId="Web-{DD1C8592-CFD1-4ED2-BE2E-37F31C071EEB}" dt="2021-07-27T17:45:54.549" v="0"/>
          <pc:sldLayoutMkLst>
            <pc:docMk/>
            <pc:sldMasterMk cId="2000222592" sldId="2147483648"/>
            <pc:sldLayoutMk cId="4208583202" sldId="2147483649"/>
          </pc:sldLayoutMkLst>
        </pc:sldLayoutChg>
        <pc:sldLayoutChg chg="add">
          <pc:chgData name="Christina Greever" userId="S::christina@mygreenlab.org::bdbfdd14-0eed-40ed-ba9f-c13f2b3c90ad" providerId="AD" clId="Web-{DD1C8592-CFD1-4ED2-BE2E-37F31C071EEB}" dt="2021-07-27T17:45:54.549" v="0"/>
          <pc:sldLayoutMkLst>
            <pc:docMk/>
            <pc:sldMasterMk cId="2000222592" sldId="2147483648"/>
            <pc:sldLayoutMk cId="1152347730" sldId="2147483650"/>
          </pc:sldLayoutMkLst>
        </pc:sldLayoutChg>
        <pc:sldLayoutChg chg="add">
          <pc:chgData name="Christina Greever" userId="S::christina@mygreenlab.org::bdbfdd14-0eed-40ed-ba9f-c13f2b3c90ad" providerId="AD" clId="Web-{DD1C8592-CFD1-4ED2-BE2E-37F31C071EEB}" dt="2021-07-27T17:45:54.549" v="0"/>
          <pc:sldLayoutMkLst>
            <pc:docMk/>
            <pc:sldMasterMk cId="2000222592" sldId="2147483648"/>
            <pc:sldLayoutMk cId="3621890206" sldId="2147483651"/>
          </pc:sldLayoutMkLst>
        </pc:sldLayoutChg>
        <pc:sldLayoutChg chg="add">
          <pc:chgData name="Christina Greever" userId="S::christina@mygreenlab.org::bdbfdd14-0eed-40ed-ba9f-c13f2b3c90ad" providerId="AD" clId="Web-{DD1C8592-CFD1-4ED2-BE2E-37F31C071EEB}" dt="2021-07-27T17:45:54.549" v="0"/>
          <pc:sldLayoutMkLst>
            <pc:docMk/>
            <pc:sldMasterMk cId="2000222592" sldId="2147483648"/>
            <pc:sldLayoutMk cId="2379594044" sldId="2147483652"/>
          </pc:sldLayoutMkLst>
        </pc:sldLayoutChg>
        <pc:sldLayoutChg chg="add">
          <pc:chgData name="Christina Greever" userId="S::christina@mygreenlab.org::bdbfdd14-0eed-40ed-ba9f-c13f2b3c90ad" providerId="AD" clId="Web-{DD1C8592-CFD1-4ED2-BE2E-37F31C071EEB}" dt="2021-07-27T17:45:54.549" v="0"/>
          <pc:sldLayoutMkLst>
            <pc:docMk/>
            <pc:sldMasterMk cId="2000222592" sldId="2147483648"/>
            <pc:sldLayoutMk cId="3126021005" sldId="2147483653"/>
          </pc:sldLayoutMkLst>
        </pc:sldLayoutChg>
        <pc:sldLayoutChg chg="add">
          <pc:chgData name="Christina Greever" userId="S::christina@mygreenlab.org::bdbfdd14-0eed-40ed-ba9f-c13f2b3c90ad" providerId="AD" clId="Web-{DD1C8592-CFD1-4ED2-BE2E-37F31C071EEB}" dt="2021-07-27T17:45:54.549" v="0"/>
          <pc:sldLayoutMkLst>
            <pc:docMk/>
            <pc:sldMasterMk cId="2000222592" sldId="2147483648"/>
            <pc:sldLayoutMk cId="4243185094" sldId="2147483654"/>
          </pc:sldLayoutMkLst>
        </pc:sldLayoutChg>
        <pc:sldLayoutChg chg="add">
          <pc:chgData name="Christina Greever" userId="S::christina@mygreenlab.org::bdbfdd14-0eed-40ed-ba9f-c13f2b3c90ad" providerId="AD" clId="Web-{DD1C8592-CFD1-4ED2-BE2E-37F31C071EEB}" dt="2021-07-27T17:45:54.549" v="0"/>
          <pc:sldLayoutMkLst>
            <pc:docMk/>
            <pc:sldMasterMk cId="2000222592" sldId="2147483648"/>
            <pc:sldLayoutMk cId="3948393233" sldId="2147483655"/>
          </pc:sldLayoutMkLst>
        </pc:sldLayoutChg>
        <pc:sldLayoutChg chg="add">
          <pc:chgData name="Christina Greever" userId="S::christina@mygreenlab.org::bdbfdd14-0eed-40ed-ba9f-c13f2b3c90ad" providerId="AD" clId="Web-{DD1C8592-CFD1-4ED2-BE2E-37F31C071EEB}" dt="2021-07-27T17:45:54.549" v="0"/>
          <pc:sldLayoutMkLst>
            <pc:docMk/>
            <pc:sldMasterMk cId="2000222592" sldId="2147483648"/>
            <pc:sldLayoutMk cId="3424115893" sldId="2147483656"/>
          </pc:sldLayoutMkLst>
        </pc:sldLayoutChg>
        <pc:sldLayoutChg chg="add">
          <pc:chgData name="Christina Greever" userId="S::christina@mygreenlab.org::bdbfdd14-0eed-40ed-ba9f-c13f2b3c90ad" providerId="AD" clId="Web-{DD1C8592-CFD1-4ED2-BE2E-37F31C071EEB}" dt="2021-07-27T17:45:54.549" v="0"/>
          <pc:sldLayoutMkLst>
            <pc:docMk/>
            <pc:sldMasterMk cId="2000222592" sldId="2147483648"/>
            <pc:sldLayoutMk cId="1501172527" sldId="2147483657"/>
          </pc:sldLayoutMkLst>
        </pc:sldLayoutChg>
        <pc:sldLayoutChg chg="add">
          <pc:chgData name="Christina Greever" userId="S::christina@mygreenlab.org::bdbfdd14-0eed-40ed-ba9f-c13f2b3c90ad" providerId="AD" clId="Web-{DD1C8592-CFD1-4ED2-BE2E-37F31C071EEB}" dt="2021-07-27T17:45:54.549" v="0"/>
          <pc:sldLayoutMkLst>
            <pc:docMk/>
            <pc:sldMasterMk cId="2000222592" sldId="2147483648"/>
            <pc:sldLayoutMk cId="1434774046" sldId="2147483658"/>
          </pc:sldLayoutMkLst>
        </pc:sldLayoutChg>
        <pc:sldLayoutChg chg="add">
          <pc:chgData name="Christina Greever" userId="S::christina@mygreenlab.org::bdbfdd14-0eed-40ed-ba9f-c13f2b3c90ad" providerId="AD" clId="Web-{DD1C8592-CFD1-4ED2-BE2E-37F31C071EEB}" dt="2021-07-27T17:45:54.549" v="0"/>
          <pc:sldLayoutMkLst>
            <pc:docMk/>
            <pc:sldMasterMk cId="2000222592" sldId="2147483648"/>
            <pc:sldLayoutMk cId="2624625877" sldId="2147483659"/>
          </pc:sldLayoutMkLst>
        </pc:sldLayoutChg>
        <pc:sldLayoutChg chg="add">
          <pc:chgData name="Christina Greever" userId="S::christina@mygreenlab.org::bdbfdd14-0eed-40ed-ba9f-c13f2b3c90ad" providerId="AD" clId="Web-{DD1C8592-CFD1-4ED2-BE2E-37F31C071EEB}" dt="2021-07-27T17:45:54.549" v="0"/>
          <pc:sldLayoutMkLst>
            <pc:docMk/>
            <pc:sldMasterMk cId="2000222592" sldId="2147483648"/>
            <pc:sldLayoutMk cId="2719724521" sldId="2147483660"/>
          </pc:sldLayoutMkLst>
        </pc:sldLayoutChg>
      </pc:sldMasterChg>
      <pc:sldMasterChg chg="replId">
        <pc:chgData name="Christina Greever" userId="S::christina@mygreenlab.org::bdbfdd14-0eed-40ed-ba9f-c13f2b3c90ad" providerId="AD" clId="Web-{DD1C8592-CFD1-4ED2-BE2E-37F31C071EEB}" dt="2021-07-27T17:45:54.549" v="0"/>
        <pc:sldMasterMkLst>
          <pc:docMk/>
          <pc:sldMasterMk cId="2460954070" sldId="2147483672"/>
        </pc:sldMasterMkLst>
      </pc:sldMasterChg>
    </pc:docChg>
  </pc:docChgLst>
  <pc:docChgLst>
    <pc:chgData name="Christina Greever" userId="S::christina@mygreenlab.org::bdbfdd14-0eed-40ed-ba9f-c13f2b3c90ad" providerId="AD" clId="Web-{C6C22EBC-C38A-42E5-0CA4-12547AA8D054}"/>
    <pc:docChg chg="addSld modSld">
      <pc:chgData name="Christina Greever" userId="S::christina@mygreenlab.org::bdbfdd14-0eed-40ed-ba9f-c13f2b3c90ad" providerId="AD" clId="Web-{C6C22EBC-C38A-42E5-0CA4-12547AA8D054}" dt="2021-07-29T18:11:47.455" v="138"/>
      <pc:docMkLst>
        <pc:docMk/>
      </pc:docMkLst>
      <pc:sldChg chg="delSp modSp modNotes">
        <pc:chgData name="Christina Greever" userId="S::christina@mygreenlab.org::bdbfdd14-0eed-40ed-ba9f-c13f2b3c90ad" providerId="AD" clId="Web-{C6C22EBC-C38A-42E5-0CA4-12547AA8D054}" dt="2021-07-29T18:11:47.455" v="138"/>
        <pc:sldMkLst>
          <pc:docMk/>
          <pc:sldMk cId="2485206985" sldId="258"/>
        </pc:sldMkLst>
        <pc:picChg chg="del mod">
          <ac:chgData name="Christina Greever" userId="S::christina@mygreenlab.org::bdbfdd14-0eed-40ed-ba9f-c13f2b3c90ad" providerId="AD" clId="Web-{C6C22EBC-C38A-42E5-0CA4-12547AA8D054}" dt="2021-07-29T18:11:47.455" v="138"/>
          <ac:picMkLst>
            <pc:docMk/>
            <pc:sldMk cId="2485206985" sldId="258"/>
            <ac:picMk id="20" creationId="{CB4A151F-925C-4670-972A-EC1E18433040}"/>
          </ac:picMkLst>
        </pc:picChg>
      </pc:sldChg>
      <pc:sldChg chg="addSp modSp new">
        <pc:chgData name="Christina Greever" userId="S::christina@mygreenlab.org::bdbfdd14-0eed-40ed-ba9f-c13f2b3c90ad" providerId="AD" clId="Web-{C6C22EBC-C38A-42E5-0CA4-12547AA8D054}" dt="2021-07-29T18:06:57.768" v="69" actId="1076"/>
        <pc:sldMkLst>
          <pc:docMk/>
          <pc:sldMk cId="296379408" sldId="265"/>
        </pc:sldMkLst>
        <pc:spChg chg="add mod">
          <ac:chgData name="Christina Greever" userId="S::christina@mygreenlab.org::bdbfdd14-0eed-40ed-ba9f-c13f2b3c90ad" providerId="AD" clId="Web-{C6C22EBC-C38A-42E5-0CA4-12547AA8D054}" dt="2021-07-29T18:06:57.768" v="69" actId="1076"/>
          <ac:spMkLst>
            <pc:docMk/>
            <pc:sldMk cId="296379408" sldId="265"/>
            <ac:spMk id="5" creationId="{18C1BED0-B615-43BA-BB88-BD3BBF429054}"/>
          </ac:spMkLst>
        </pc:spChg>
      </pc:sldChg>
    </pc:docChg>
  </pc:docChgLst>
  <pc:docChgLst>
    <pc:chgData name="Christina Greever" userId="S::christina@mygreenlab.org::bdbfdd14-0eed-40ed-ba9f-c13f2b3c90ad" providerId="AD" clId="Web-{5F1F39AA-073B-F13B-BE7E-7327D75D94F9}"/>
    <pc:docChg chg="addSld modSld">
      <pc:chgData name="Christina Greever" userId="S::christina@mygreenlab.org::bdbfdd14-0eed-40ed-ba9f-c13f2b3c90ad" providerId="AD" clId="Web-{5F1F39AA-073B-F13B-BE7E-7327D75D94F9}" dt="2021-07-29T17:58:39.327" v="14" actId="20577"/>
      <pc:docMkLst>
        <pc:docMk/>
      </pc:docMkLst>
      <pc:sldChg chg="addSp delSp modSp add replId">
        <pc:chgData name="Christina Greever" userId="S::christina@mygreenlab.org::bdbfdd14-0eed-40ed-ba9f-c13f2b3c90ad" providerId="AD" clId="Web-{5F1F39AA-073B-F13B-BE7E-7327D75D94F9}" dt="2021-07-29T17:58:39.327" v="14" actId="20577"/>
        <pc:sldMkLst>
          <pc:docMk/>
          <pc:sldMk cId="576145705" sldId="264"/>
        </pc:sldMkLst>
        <pc:spChg chg="add mod">
          <ac:chgData name="Christina Greever" userId="S::christina@mygreenlab.org::bdbfdd14-0eed-40ed-ba9f-c13f2b3c90ad" providerId="AD" clId="Web-{5F1F39AA-073B-F13B-BE7E-7327D75D94F9}" dt="2021-07-29T17:58:39.327" v="14" actId="20577"/>
          <ac:spMkLst>
            <pc:docMk/>
            <pc:sldMk cId="576145705" sldId="264"/>
            <ac:spMk id="4" creationId="{EBA6B0EC-0ED4-4735-9F07-B16E6023B45E}"/>
          </ac:spMkLst>
        </pc:spChg>
        <pc:picChg chg="del">
          <ac:chgData name="Christina Greever" userId="S::christina@mygreenlab.org::bdbfdd14-0eed-40ed-ba9f-c13f2b3c90ad" providerId="AD" clId="Web-{5F1F39AA-073B-F13B-BE7E-7327D75D94F9}" dt="2021-07-29T17:58:17.952" v="2"/>
          <ac:picMkLst>
            <pc:docMk/>
            <pc:sldMk cId="576145705" sldId="264"/>
            <ac:picMk id="16" creationId="{9CB395FA-A131-483E-9CCE-AF3FBA179267}"/>
          </ac:picMkLst>
        </pc:picChg>
        <pc:picChg chg="del">
          <ac:chgData name="Christina Greever" userId="S::christina@mygreenlab.org::bdbfdd14-0eed-40ed-ba9f-c13f2b3c90ad" providerId="AD" clId="Web-{5F1F39AA-073B-F13B-BE7E-7327D75D94F9}" dt="2021-07-29T17:58:16.233" v="1"/>
          <ac:picMkLst>
            <pc:docMk/>
            <pc:sldMk cId="576145705" sldId="264"/>
            <ac:picMk id="17" creationId="{32FC215A-D7DC-4756-9385-46659A56CEFA}"/>
          </ac:picMkLst>
        </pc:picChg>
      </pc:sldChg>
    </pc:docChg>
  </pc:docChgLst>
  <pc:docChgLst>
    <pc:chgData name="Christina Greever" userId="S::christina@mygreenlab.org::bdbfdd14-0eed-40ed-ba9f-c13f2b3c90ad" providerId="AD" clId="Web-{85922FD1-E25D-0DD5-870E-670A46973739}"/>
    <pc:docChg chg="addSld delSld modSld sldOrd">
      <pc:chgData name="Christina Greever" userId="S::christina@mygreenlab.org::bdbfdd14-0eed-40ed-ba9f-c13f2b3c90ad" providerId="AD" clId="Web-{85922FD1-E25D-0DD5-870E-670A46973739}" dt="2021-08-04T20:10:06.816" v="1492" actId="20577"/>
      <pc:docMkLst>
        <pc:docMk/>
      </pc:docMkLst>
      <pc:sldChg chg="modSp">
        <pc:chgData name="Christina Greever" userId="S::christina@mygreenlab.org::bdbfdd14-0eed-40ed-ba9f-c13f2b3c90ad" providerId="AD" clId="Web-{85922FD1-E25D-0DD5-870E-670A46973739}" dt="2021-08-04T18:09:40.924" v="82" actId="1076"/>
        <pc:sldMkLst>
          <pc:docMk/>
          <pc:sldMk cId="2415169924" sldId="257"/>
        </pc:sldMkLst>
        <pc:spChg chg="mod">
          <ac:chgData name="Christina Greever" userId="S::christina@mygreenlab.org::bdbfdd14-0eed-40ed-ba9f-c13f2b3c90ad" providerId="AD" clId="Web-{85922FD1-E25D-0DD5-870E-670A46973739}" dt="2021-08-04T18:09:40.924" v="82" actId="1076"/>
          <ac:spMkLst>
            <pc:docMk/>
            <pc:sldMk cId="2415169924" sldId="257"/>
            <ac:spMk id="2" creationId="{D54637F9-7958-4981-BDFE-7E143797764B}"/>
          </ac:spMkLst>
        </pc:spChg>
      </pc:sldChg>
      <pc:sldChg chg="addSp delSp modSp ord">
        <pc:chgData name="Christina Greever" userId="S::christina@mygreenlab.org::bdbfdd14-0eed-40ed-ba9f-c13f2b3c90ad" providerId="AD" clId="Web-{85922FD1-E25D-0DD5-870E-670A46973739}" dt="2021-08-04T19:43:11.183" v="1040" actId="1076"/>
        <pc:sldMkLst>
          <pc:docMk/>
          <pc:sldMk cId="2485206985" sldId="258"/>
        </pc:sldMkLst>
        <pc:spChg chg="del">
          <ac:chgData name="Christina Greever" userId="S::christina@mygreenlab.org::bdbfdd14-0eed-40ed-ba9f-c13f2b3c90ad" providerId="AD" clId="Web-{85922FD1-E25D-0DD5-870E-670A46973739}" dt="2021-08-04T19:10:03.678" v="977"/>
          <ac:spMkLst>
            <pc:docMk/>
            <pc:sldMk cId="2485206985" sldId="258"/>
            <ac:spMk id="5" creationId="{0235B3CB-0994-4F4B-B741-8AF3760FACC0}"/>
          </ac:spMkLst>
        </pc:spChg>
        <pc:spChg chg="mod">
          <ac:chgData name="Christina Greever" userId="S::christina@mygreenlab.org::bdbfdd14-0eed-40ed-ba9f-c13f2b3c90ad" providerId="AD" clId="Web-{85922FD1-E25D-0DD5-870E-670A46973739}" dt="2021-08-04T19:42:21.448" v="1026" actId="1076"/>
          <ac:spMkLst>
            <pc:docMk/>
            <pc:sldMk cId="2485206985" sldId="258"/>
            <ac:spMk id="7" creationId="{99C5BE2C-3874-47D7-BC78-DFB3BC551477}"/>
          </ac:spMkLst>
        </pc:spChg>
        <pc:spChg chg="del">
          <ac:chgData name="Christina Greever" userId="S::christina@mygreenlab.org::bdbfdd14-0eed-40ed-ba9f-c13f2b3c90ad" providerId="AD" clId="Web-{85922FD1-E25D-0DD5-870E-670A46973739}" dt="2021-08-04T19:10:03.678" v="976"/>
          <ac:spMkLst>
            <pc:docMk/>
            <pc:sldMk cId="2485206985" sldId="258"/>
            <ac:spMk id="9" creationId="{12444EA7-C212-42F6-9137-B392F812607D}"/>
          </ac:spMkLst>
        </pc:spChg>
        <pc:spChg chg="del">
          <ac:chgData name="Christina Greever" userId="S::christina@mygreenlab.org::bdbfdd14-0eed-40ed-ba9f-c13f2b3c90ad" providerId="AD" clId="Web-{85922FD1-E25D-0DD5-870E-670A46973739}" dt="2021-08-04T19:10:03.678" v="975"/>
          <ac:spMkLst>
            <pc:docMk/>
            <pc:sldMk cId="2485206985" sldId="258"/>
            <ac:spMk id="10" creationId="{43399CE4-0964-4325-A233-41B179586001}"/>
          </ac:spMkLst>
        </pc:spChg>
        <pc:spChg chg="del">
          <ac:chgData name="Christina Greever" userId="S::christina@mygreenlab.org::bdbfdd14-0eed-40ed-ba9f-c13f2b3c90ad" providerId="AD" clId="Web-{85922FD1-E25D-0DD5-870E-670A46973739}" dt="2021-08-04T19:10:09.365" v="979"/>
          <ac:spMkLst>
            <pc:docMk/>
            <pc:sldMk cId="2485206985" sldId="258"/>
            <ac:spMk id="11" creationId="{F974AAF2-8644-4D22-B0E0-EFB89518827E}"/>
          </ac:spMkLst>
        </pc:spChg>
        <pc:spChg chg="del">
          <ac:chgData name="Christina Greever" userId="S::christina@mygreenlab.org::bdbfdd14-0eed-40ed-ba9f-c13f2b3c90ad" providerId="AD" clId="Web-{85922FD1-E25D-0DD5-870E-670A46973739}" dt="2021-08-04T19:10:06.350" v="978"/>
          <ac:spMkLst>
            <pc:docMk/>
            <pc:sldMk cId="2485206985" sldId="258"/>
            <ac:spMk id="12" creationId="{86E1B788-0AA3-4A01-9CC3-C6F11C2F5A37}"/>
          </ac:spMkLst>
        </pc:spChg>
        <pc:spChg chg="add mod">
          <ac:chgData name="Christina Greever" userId="S::christina@mygreenlab.org::bdbfdd14-0eed-40ed-ba9f-c13f2b3c90ad" providerId="AD" clId="Web-{85922FD1-E25D-0DD5-870E-670A46973739}" dt="2021-08-04T19:43:11.183" v="1040" actId="1076"/>
          <ac:spMkLst>
            <pc:docMk/>
            <pc:sldMk cId="2485206985" sldId="258"/>
            <ac:spMk id="13" creationId="{1ED67D87-DFF8-4855-B1FA-6004EEC40B9E}"/>
          </ac:spMkLst>
        </pc:spChg>
        <pc:spChg chg="del">
          <ac:chgData name="Christina Greever" userId="S::christina@mygreenlab.org::bdbfdd14-0eed-40ed-ba9f-c13f2b3c90ad" providerId="AD" clId="Web-{85922FD1-E25D-0DD5-870E-670A46973739}" dt="2021-08-04T19:10:11.725" v="980"/>
          <ac:spMkLst>
            <pc:docMk/>
            <pc:sldMk cId="2485206985" sldId="258"/>
            <ac:spMk id="14" creationId="{37BF1F8A-F6A6-476C-A0F7-3298705F4E1A}"/>
          </ac:spMkLst>
        </pc:spChg>
        <pc:spChg chg="add mod">
          <ac:chgData name="Christina Greever" userId="S::christina@mygreenlab.org::bdbfdd14-0eed-40ed-ba9f-c13f2b3c90ad" providerId="AD" clId="Web-{85922FD1-E25D-0DD5-870E-670A46973739}" dt="2021-08-04T19:41:31.259" v="1009" actId="20577"/>
          <ac:spMkLst>
            <pc:docMk/>
            <pc:sldMk cId="2485206985" sldId="258"/>
            <ac:spMk id="16" creationId="{54D8DBDF-1027-4822-9828-0772C74E46B5}"/>
          </ac:spMkLst>
        </pc:spChg>
        <pc:spChg chg="add mod">
          <ac:chgData name="Christina Greever" userId="S::christina@mygreenlab.org::bdbfdd14-0eed-40ed-ba9f-c13f2b3c90ad" providerId="AD" clId="Web-{85922FD1-E25D-0DD5-870E-670A46973739}" dt="2021-08-04T19:42:37.589" v="1032" actId="1076"/>
          <ac:spMkLst>
            <pc:docMk/>
            <pc:sldMk cId="2485206985" sldId="258"/>
            <ac:spMk id="17" creationId="{2AE31040-ED81-4B2E-90CB-F6F934B4D43B}"/>
          </ac:spMkLst>
        </pc:spChg>
        <pc:spChg chg="add mod">
          <ac:chgData name="Christina Greever" userId="S::christina@mygreenlab.org::bdbfdd14-0eed-40ed-ba9f-c13f2b3c90ad" providerId="AD" clId="Web-{85922FD1-E25D-0DD5-870E-670A46973739}" dt="2021-08-04T19:42:15.510" v="1023" actId="1076"/>
          <ac:spMkLst>
            <pc:docMk/>
            <pc:sldMk cId="2485206985" sldId="258"/>
            <ac:spMk id="19" creationId="{3F1CCDE1-F77B-4C21-AFA8-81921A067F29}"/>
          </ac:spMkLst>
        </pc:spChg>
        <pc:picChg chg="mod">
          <ac:chgData name="Christina Greever" userId="S::christina@mygreenlab.org::bdbfdd14-0eed-40ed-ba9f-c13f2b3c90ad" providerId="AD" clId="Web-{85922FD1-E25D-0DD5-870E-670A46973739}" dt="2021-08-04T19:42:21.432" v="1024" actId="1076"/>
          <ac:picMkLst>
            <pc:docMk/>
            <pc:sldMk cId="2485206985" sldId="258"/>
            <ac:picMk id="2" creationId="{E94873C0-FBBA-4B4B-92D9-90592E546CB9}"/>
          </ac:picMkLst>
        </pc:picChg>
        <pc:picChg chg="mod">
          <ac:chgData name="Christina Greever" userId="S::christina@mygreenlab.org::bdbfdd14-0eed-40ed-ba9f-c13f2b3c90ad" providerId="AD" clId="Web-{85922FD1-E25D-0DD5-870E-670A46973739}" dt="2021-08-04T19:42:21.432" v="1025" actId="1076"/>
          <ac:picMkLst>
            <pc:docMk/>
            <pc:sldMk cId="2485206985" sldId="258"/>
            <ac:picMk id="4" creationId="{1554A3D6-C33B-4975-BE21-73748860D3EA}"/>
          </ac:picMkLst>
        </pc:picChg>
        <pc:picChg chg="add mod">
          <ac:chgData name="Christina Greever" userId="S::christina@mygreenlab.org::bdbfdd14-0eed-40ed-ba9f-c13f2b3c90ad" providerId="AD" clId="Web-{85922FD1-E25D-0DD5-870E-670A46973739}" dt="2021-08-04T19:42:27.385" v="1028" actId="1076"/>
          <ac:picMkLst>
            <pc:docMk/>
            <pc:sldMk cId="2485206985" sldId="258"/>
            <ac:picMk id="5" creationId="{C3FD6004-0B24-49C4-A66B-CBE839AF605F}"/>
          </ac:picMkLst>
        </pc:picChg>
        <pc:picChg chg="add mod">
          <ac:chgData name="Christina Greever" userId="S::christina@mygreenlab.org::bdbfdd14-0eed-40ed-ba9f-c13f2b3c90ad" providerId="AD" clId="Web-{85922FD1-E25D-0DD5-870E-670A46973739}" dt="2021-08-04T19:43:00.308" v="1036" actId="1076"/>
          <ac:picMkLst>
            <pc:docMk/>
            <pc:sldMk cId="2485206985" sldId="258"/>
            <ac:picMk id="8" creationId="{B8558253-CEC9-4149-87F3-EAC38E9330C9}"/>
          </ac:picMkLst>
        </pc:picChg>
        <pc:picChg chg="add mod">
          <ac:chgData name="Christina Greever" userId="S::christina@mygreenlab.org::bdbfdd14-0eed-40ed-ba9f-c13f2b3c90ad" providerId="AD" clId="Web-{85922FD1-E25D-0DD5-870E-670A46973739}" dt="2021-08-04T19:42:03.978" v="1017" actId="1076"/>
          <ac:picMkLst>
            <pc:docMk/>
            <pc:sldMk cId="2485206985" sldId="258"/>
            <ac:picMk id="21" creationId="{B4640058-CB49-49C3-A782-FDE5B6CF8B74}"/>
          </ac:picMkLst>
        </pc:picChg>
        <pc:picChg chg="add mod">
          <ac:chgData name="Christina Greever" userId="S::christina@mygreenlab.org::bdbfdd14-0eed-40ed-ba9f-c13f2b3c90ad" providerId="AD" clId="Web-{85922FD1-E25D-0DD5-870E-670A46973739}" dt="2021-08-04T19:42:54.386" v="1033" actId="1076"/>
          <ac:picMkLst>
            <pc:docMk/>
            <pc:sldMk cId="2485206985" sldId="258"/>
            <ac:picMk id="23" creationId="{0E943B0D-7FC2-4971-8F56-1DCFE3FCC699}"/>
          </ac:picMkLst>
        </pc:picChg>
        <pc:picChg chg="add mod">
          <ac:chgData name="Christina Greever" userId="S::christina@mygreenlab.org::bdbfdd14-0eed-40ed-ba9f-c13f2b3c90ad" providerId="AD" clId="Web-{85922FD1-E25D-0DD5-870E-670A46973739}" dt="2021-08-04T19:42:54.386" v="1034" actId="1076"/>
          <ac:picMkLst>
            <pc:docMk/>
            <pc:sldMk cId="2485206985" sldId="258"/>
            <ac:picMk id="25" creationId="{DA43C2E9-415D-4079-ABCA-41EBC9EB1A85}"/>
          </ac:picMkLst>
        </pc:picChg>
      </pc:sldChg>
      <pc:sldChg chg="del">
        <pc:chgData name="Christina Greever" userId="S::christina@mygreenlab.org::bdbfdd14-0eed-40ed-ba9f-c13f2b3c90ad" providerId="AD" clId="Web-{85922FD1-E25D-0DD5-870E-670A46973739}" dt="2021-08-04T19:11:12.805" v="1001"/>
        <pc:sldMkLst>
          <pc:docMk/>
          <pc:sldMk cId="2291737973" sldId="261"/>
        </pc:sldMkLst>
      </pc:sldChg>
      <pc:sldChg chg="del">
        <pc:chgData name="Christina Greever" userId="S::christina@mygreenlab.org::bdbfdd14-0eed-40ed-ba9f-c13f2b3c90ad" providerId="AD" clId="Web-{85922FD1-E25D-0DD5-870E-670A46973739}" dt="2021-08-04T19:11:12.805" v="1000"/>
        <pc:sldMkLst>
          <pc:docMk/>
          <pc:sldMk cId="1988514892" sldId="262"/>
        </pc:sldMkLst>
      </pc:sldChg>
      <pc:sldChg chg="del">
        <pc:chgData name="Christina Greever" userId="S::christina@mygreenlab.org::bdbfdd14-0eed-40ed-ba9f-c13f2b3c90ad" providerId="AD" clId="Web-{85922FD1-E25D-0DD5-870E-670A46973739}" dt="2021-08-04T19:11:12.805" v="999"/>
        <pc:sldMkLst>
          <pc:docMk/>
          <pc:sldMk cId="3184815403" sldId="263"/>
        </pc:sldMkLst>
      </pc:sldChg>
      <pc:sldChg chg="del">
        <pc:chgData name="Christina Greever" userId="S::christina@mygreenlab.org::bdbfdd14-0eed-40ed-ba9f-c13f2b3c90ad" providerId="AD" clId="Web-{85922FD1-E25D-0DD5-870E-670A46973739}" dt="2021-08-04T18:41:03.443" v="645"/>
        <pc:sldMkLst>
          <pc:docMk/>
          <pc:sldMk cId="576145705" sldId="264"/>
        </pc:sldMkLst>
      </pc:sldChg>
      <pc:sldChg chg="addSp delSp modSp mod setBg">
        <pc:chgData name="Christina Greever" userId="S::christina@mygreenlab.org::bdbfdd14-0eed-40ed-ba9f-c13f2b3c90ad" providerId="AD" clId="Web-{85922FD1-E25D-0DD5-870E-670A46973739}" dt="2021-08-04T20:10:06.816" v="1492" actId="20577"/>
        <pc:sldMkLst>
          <pc:docMk/>
          <pc:sldMk cId="296379408" sldId="265"/>
        </pc:sldMkLst>
        <pc:spChg chg="mod ord">
          <ac:chgData name="Christina Greever" userId="S::christina@mygreenlab.org::bdbfdd14-0eed-40ed-ba9f-c13f2b3c90ad" providerId="AD" clId="Web-{85922FD1-E25D-0DD5-870E-670A46973739}" dt="2021-08-04T20:06:03.526" v="1171"/>
          <ac:spMkLst>
            <pc:docMk/>
            <pc:sldMk cId="296379408" sldId="265"/>
            <ac:spMk id="2" creationId="{CC5B4184-CD97-4D14-990F-28835DA240AC}"/>
          </ac:spMkLst>
        </pc:spChg>
        <pc:spChg chg="mod">
          <ac:chgData name="Christina Greever" userId="S::christina@mygreenlab.org::bdbfdd14-0eed-40ed-ba9f-c13f2b3c90ad" providerId="AD" clId="Web-{85922FD1-E25D-0DD5-870E-670A46973739}" dt="2021-08-04T20:06:03.526" v="1171"/>
          <ac:spMkLst>
            <pc:docMk/>
            <pc:sldMk cId="296379408" sldId="265"/>
            <ac:spMk id="3" creationId="{A11F27B1-6D66-4C50-A443-920203A944A6}"/>
          </ac:spMkLst>
        </pc:spChg>
        <pc:spChg chg="add mod">
          <ac:chgData name="Christina Greever" userId="S::christina@mygreenlab.org::bdbfdd14-0eed-40ed-ba9f-c13f2b3c90ad" providerId="AD" clId="Web-{85922FD1-E25D-0DD5-870E-670A46973739}" dt="2021-08-04T20:10:06.816" v="1492" actId="20577"/>
          <ac:spMkLst>
            <pc:docMk/>
            <pc:sldMk cId="296379408" sldId="265"/>
            <ac:spMk id="4" creationId="{5E256F03-5833-4D06-A460-DBD29BDED9D7}"/>
          </ac:spMkLst>
        </pc:spChg>
        <pc:spChg chg="del">
          <ac:chgData name="Christina Greever" userId="S::christina@mygreenlab.org::bdbfdd14-0eed-40ed-ba9f-c13f2b3c90ad" providerId="AD" clId="Web-{85922FD1-E25D-0DD5-870E-670A46973739}" dt="2021-08-04T20:04:32.725" v="1075"/>
          <ac:spMkLst>
            <pc:docMk/>
            <pc:sldMk cId="296379408" sldId="265"/>
            <ac:spMk id="5" creationId="{18C1BED0-B615-43BA-BB88-BD3BBF429054}"/>
          </ac:spMkLst>
        </pc:spChg>
        <pc:spChg chg="add del">
          <ac:chgData name="Christina Greever" userId="S::christina@mygreenlab.org::bdbfdd14-0eed-40ed-ba9f-c13f2b3c90ad" providerId="AD" clId="Web-{85922FD1-E25D-0DD5-870E-670A46973739}" dt="2021-08-04T20:06:03.526" v="1171"/>
          <ac:spMkLst>
            <pc:docMk/>
            <pc:sldMk cId="296379408" sldId="265"/>
            <ac:spMk id="11" creationId="{8ED08A1D-4632-47AB-8832-C17BA008697E}"/>
          </ac:spMkLst>
        </pc:spChg>
        <pc:grpChg chg="add del">
          <ac:chgData name="Christina Greever" userId="S::christina@mygreenlab.org::bdbfdd14-0eed-40ed-ba9f-c13f2b3c90ad" providerId="AD" clId="Web-{85922FD1-E25D-0DD5-870E-670A46973739}" dt="2021-08-04T20:06:03.526" v="1171"/>
          <ac:grpSpMkLst>
            <pc:docMk/>
            <pc:sldMk cId="296379408" sldId="265"/>
            <ac:grpSpMk id="13" creationId="{0075437B-93A1-4A73-812B-C5030CC2FFCD}"/>
          </ac:grpSpMkLst>
        </pc:grpChg>
        <pc:picChg chg="add mod">
          <ac:chgData name="Christina Greever" userId="S::christina@mygreenlab.org::bdbfdd14-0eed-40ed-ba9f-c13f2b3c90ad" providerId="AD" clId="Web-{85922FD1-E25D-0DD5-870E-670A46973739}" dt="2021-08-04T20:06:11.291" v="1173" actId="1076"/>
          <ac:picMkLst>
            <pc:docMk/>
            <pc:sldMk cId="296379408" sldId="265"/>
            <ac:picMk id="6" creationId="{DA8507A4-B111-4EE9-AC35-08E60DD4293F}"/>
          </ac:picMkLst>
        </pc:picChg>
      </pc:sldChg>
      <pc:sldChg chg="addSp delSp modSp new">
        <pc:chgData name="Christina Greever" userId="S::christina@mygreenlab.org::bdbfdd14-0eed-40ed-ba9f-c13f2b3c90ad" providerId="AD" clId="Web-{85922FD1-E25D-0DD5-870E-670A46973739}" dt="2021-08-04T19:44:45.952" v="1059" actId="1076"/>
        <pc:sldMkLst>
          <pc:docMk/>
          <pc:sldMk cId="3210120943" sldId="266"/>
        </pc:sldMkLst>
        <pc:spChg chg="mod">
          <ac:chgData name="Christina Greever" userId="S::christina@mygreenlab.org::bdbfdd14-0eed-40ed-ba9f-c13f2b3c90ad" providerId="AD" clId="Web-{85922FD1-E25D-0DD5-870E-670A46973739}" dt="2021-08-04T18:11:05.020" v="121" actId="14100"/>
          <ac:spMkLst>
            <pc:docMk/>
            <pc:sldMk cId="3210120943" sldId="266"/>
            <ac:spMk id="3" creationId="{74A76E46-F90E-443D-A80D-4490A493CB4A}"/>
          </ac:spMkLst>
        </pc:spChg>
        <pc:spChg chg="add del">
          <ac:chgData name="Christina Greever" userId="S::christina@mygreenlab.org::bdbfdd14-0eed-40ed-ba9f-c13f2b3c90ad" providerId="AD" clId="Web-{85922FD1-E25D-0DD5-870E-670A46973739}" dt="2021-08-04T18:10:26.472" v="86"/>
          <ac:spMkLst>
            <pc:docMk/>
            <pc:sldMk cId="3210120943" sldId="266"/>
            <ac:spMk id="4" creationId="{F86D0C87-FFCE-46A9-975A-6D6C38325EF9}"/>
          </ac:spMkLst>
        </pc:spChg>
        <pc:graphicFrameChg chg="add mod modGraphic">
          <ac:chgData name="Christina Greever" userId="S::christina@mygreenlab.org::bdbfdd14-0eed-40ed-ba9f-c13f2b3c90ad" providerId="AD" clId="Web-{85922FD1-E25D-0DD5-870E-670A46973739}" dt="2021-08-04T19:44:34.967" v="1057"/>
          <ac:graphicFrameMkLst>
            <pc:docMk/>
            <pc:sldMk cId="3210120943" sldId="266"/>
            <ac:graphicFrameMk id="5" creationId="{DFA99E8E-FD88-430B-8643-3D36E6F66983}"/>
          </ac:graphicFrameMkLst>
        </pc:graphicFrameChg>
        <pc:picChg chg="add mod">
          <ac:chgData name="Christina Greever" userId="S::christina@mygreenlab.org::bdbfdd14-0eed-40ed-ba9f-c13f2b3c90ad" providerId="AD" clId="Web-{85922FD1-E25D-0DD5-870E-670A46973739}" dt="2021-08-04T18:27:07.843" v="606" actId="1076"/>
          <ac:picMkLst>
            <pc:docMk/>
            <pc:sldMk cId="3210120943" sldId="266"/>
            <ac:picMk id="6" creationId="{A0258386-27AC-4B50-9584-9DC08B506D8B}"/>
          </ac:picMkLst>
        </pc:picChg>
        <pc:picChg chg="add mod">
          <ac:chgData name="Christina Greever" userId="S::christina@mygreenlab.org::bdbfdd14-0eed-40ed-ba9f-c13f2b3c90ad" providerId="AD" clId="Web-{85922FD1-E25D-0DD5-870E-670A46973739}" dt="2021-08-04T18:27:16.390" v="608" actId="1076"/>
          <ac:picMkLst>
            <pc:docMk/>
            <pc:sldMk cId="3210120943" sldId="266"/>
            <ac:picMk id="7" creationId="{6A964A78-3964-4AAB-8C35-45B0C601B17B}"/>
          </ac:picMkLst>
        </pc:picChg>
        <pc:picChg chg="add mod">
          <ac:chgData name="Christina Greever" userId="S::christina@mygreenlab.org::bdbfdd14-0eed-40ed-ba9f-c13f2b3c90ad" providerId="AD" clId="Web-{85922FD1-E25D-0DD5-870E-670A46973739}" dt="2021-08-04T18:39:56.692" v="640" actId="1076"/>
          <ac:picMkLst>
            <pc:docMk/>
            <pc:sldMk cId="3210120943" sldId="266"/>
            <ac:picMk id="8" creationId="{0A7AE906-74F7-4D2A-8E37-09A60AF8D3BB}"/>
          </ac:picMkLst>
        </pc:picChg>
        <pc:picChg chg="add mod">
          <ac:chgData name="Christina Greever" userId="S::christina@mygreenlab.org::bdbfdd14-0eed-40ed-ba9f-c13f2b3c90ad" providerId="AD" clId="Web-{85922FD1-E25D-0DD5-870E-670A46973739}" dt="2021-08-04T18:40:03.457" v="642" actId="1076"/>
          <ac:picMkLst>
            <pc:docMk/>
            <pc:sldMk cId="3210120943" sldId="266"/>
            <ac:picMk id="9" creationId="{ECD5DE60-AEA0-4F62-827D-7AF813C2B7DF}"/>
          </ac:picMkLst>
        </pc:picChg>
        <pc:picChg chg="add mod">
          <ac:chgData name="Christina Greever" userId="S::christina@mygreenlab.org::bdbfdd14-0eed-40ed-ba9f-c13f2b3c90ad" providerId="AD" clId="Web-{85922FD1-E25D-0DD5-870E-670A46973739}" dt="2021-08-04T18:40:35.161" v="644" actId="1076"/>
          <ac:picMkLst>
            <pc:docMk/>
            <pc:sldMk cId="3210120943" sldId="266"/>
            <ac:picMk id="10" creationId="{7629DD19-705F-49B0-9AE5-6B664BE626F3}"/>
          </ac:picMkLst>
        </pc:picChg>
        <pc:picChg chg="add mod">
          <ac:chgData name="Christina Greever" userId="S::christina@mygreenlab.org::bdbfdd14-0eed-40ed-ba9f-c13f2b3c90ad" providerId="AD" clId="Web-{85922FD1-E25D-0DD5-870E-670A46973739}" dt="2021-08-04T18:43:38.948" v="654" actId="1076"/>
          <ac:picMkLst>
            <pc:docMk/>
            <pc:sldMk cId="3210120943" sldId="266"/>
            <ac:picMk id="11" creationId="{A2E36228-9DCF-4654-8A85-6B91D66A18CC}"/>
          </ac:picMkLst>
        </pc:picChg>
        <pc:picChg chg="add mod">
          <ac:chgData name="Christina Greever" userId="S::christina@mygreenlab.org::bdbfdd14-0eed-40ed-ba9f-c13f2b3c90ad" providerId="AD" clId="Web-{85922FD1-E25D-0DD5-870E-670A46973739}" dt="2021-08-04T18:43:40.682" v="655" actId="1076"/>
          <ac:picMkLst>
            <pc:docMk/>
            <pc:sldMk cId="3210120943" sldId="266"/>
            <ac:picMk id="12" creationId="{79070F1E-B9D7-4A41-AC44-5A5604BC7256}"/>
          </ac:picMkLst>
        </pc:picChg>
        <pc:picChg chg="add mod">
          <ac:chgData name="Christina Greever" userId="S::christina@mygreenlab.org::bdbfdd14-0eed-40ed-ba9f-c13f2b3c90ad" providerId="AD" clId="Web-{85922FD1-E25D-0DD5-870E-670A46973739}" dt="2021-08-04T18:43:42.682" v="656" actId="1076"/>
          <ac:picMkLst>
            <pc:docMk/>
            <pc:sldMk cId="3210120943" sldId="266"/>
            <ac:picMk id="13" creationId="{EF9778EF-56AD-4AB3-BF67-3AB8C7C1E1DC}"/>
          </ac:picMkLst>
        </pc:picChg>
        <pc:picChg chg="add mod">
          <ac:chgData name="Christina Greever" userId="S::christina@mygreenlab.org::bdbfdd14-0eed-40ed-ba9f-c13f2b3c90ad" providerId="AD" clId="Web-{85922FD1-E25D-0DD5-870E-670A46973739}" dt="2021-08-04T18:43:44.901" v="657" actId="1076"/>
          <ac:picMkLst>
            <pc:docMk/>
            <pc:sldMk cId="3210120943" sldId="266"/>
            <ac:picMk id="14" creationId="{53CC98C1-E719-4227-8F74-A25860A69EA8}"/>
          </ac:picMkLst>
        </pc:picChg>
        <pc:picChg chg="add mod">
          <ac:chgData name="Christina Greever" userId="S::christina@mygreenlab.org::bdbfdd14-0eed-40ed-ba9f-c13f2b3c90ad" providerId="AD" clId="Web-{85922FD1-E25D-0DD5-870E-670A46973739}" dt="2021-08-04T18:44:35.308" v="760" actId="1076"/>
          <ac:picMkLst>
            <pc:docMk/>
            <pc:sldMk cId="3210120943" sldId="266"/>
            <ac:picMk id="15" creationId="{611D6027-E0FE-486F-B682-0AE89D756614}"/>
          </ac:picMkLst>
        </pc:picChg>
        <pc:picChg chg="add mod">
          <ac:chgData name="Christina Greever" userId="S::christina@mygreenlab.org::bdbfdd14-0eed-40ed-ba9f-c13f2b3c90ad" providerId="AD" clId="Web-{85922FD1-E25D-0DD5-870E-670A46973739}" dt="2021-08-04T18:46:03.045" v="762" actId="1076"/>
          <ac:picMkLst>
            <pc:docMk/>
            <pc:sldMk cId="3210120943" sldId="266"/>
            <ac:picMk id="16" creationId="{5FFFF605-55C9-432F-8701-BB0EE15F08AF}"/>
          </ac:picMkLst>
        </pc:picChg>
        <pc:picChg chg="add mod">
          <ac:chgData name="Christina Greever" userId="S::christina@mygreenlab.org::bdbfdd14-0eed-40ed-ba9f-c13f2b3c90ad" providerId="AD" clId="Web-{85922FD1-E25D-0DD5-870E-670A46973739}" dt="2021-08-04T18:46:27.155" v="798" actId="1076"/>
          <ac:picMkLst>
            <pc:docMk/>
            <pc:sldMk cId="3210120943" sldId="266"/>
            <ac:picMk id="17" creationId="{E07C6480-2859-4E43-B974-719697D91C55}"/>
          </ac:picMkLst>
        </pc:picChg>
        <pc:picChg chg="add mod">
          <ac:chgData name="Christina Greever" userId="S::christina@mygreenlab.org::bdbfdd14-0eed-40ed-ba9f-c13f2b3c90ad" providerId="AD" clId="Web-{85922FD1-E25D-0DD5-870E-670A46973739}" dt="2021-08-04T18:46:31.015" v="800" actId="1076"/>
          <ac:picMkLst>
            <pc:docMk/>
            <pc:sldMk cId="3210120943" sldId="266"/>
            <ac:picMk id="18" creationId="{BF836537-64BD-4506-8D75-C3343A117CB3}"/>
          </ac:picMkLst>
        </pc:picChg>
        <pc:picChg chg="add mod">
          <ac:chgData name="Christina Greever" userId="S::christina@mygreenlab.org::bdbfdd14-0eed-40ed-ba9f-c13f2b3c90ad" providerId="AD" clId="Web-{85922FD1-E25D-0DD5-870E-670A46973739}" dt="2021-08-04T18:46:34.687" v="802" actId="1076"/>
          <ac:picMkLst>
            <pc:docMk/>
            <pc:sldMk cId="3210120943" sldId="266"/>
            <ac:picMk id="19" creationId="{1BD400E4-3047-40CA-8C7B-861AAF997878}"/>
          </ac:picMkLst>
        </pc:picChg>
        <pc:picChg chg="add mod">
          <ac:chgData name="Christina Greever" userId="S::christina@mygreenlab.org::bdbfdd14-0eed-40ed-ba9f-c13f2b3c90ad" providerId="AD" clId="Web-{85922FD1-E25D-0DD5-870E-670A46973739}" dt="2021-08-04T18:49:02.050" v="804" actId="1076"/>
          <ac:picMkLst>
            <pc:docMk/>
            <pc:sldMk cId="3210120943" sldId="266"/>
            <ac:picMk id="20" creationId="{D708C3C4-D40C-45E7-90CE-DFAA64A04EB1}"/>
          </ac:picMkLst>
        </pc:picChg>
        <pc:picChg chg="add mod">
          <ac:chgData name="Christina Greever" userId="S::christina@mygreenlab.org::bdbfdd14-0eed-40ed-ba9f-c13f2b3c90ad" providerId="AD" clId="Web-{85922FD1-E25D-0DD5-870E-670A46973739}" dt="2021-08-04T18:58:15.159" v="937" actId="1076"/>
          <ac:picMkLst>
            <pc:docMk/>
            <pc:sldMk cId="3210120943" sldId="266"/>
            <ac:picMk id="21" creationId="{AF65EF2B-D791-4845-A174-BE1F361EF65C}"/>
          </ac:picMkLst>
        </pc:picChg>
        <pc:picChg chg="add mod">
          <ac:chgData name="Christina Greever" userId="S::christina@mygreenlab.org::bdbfdd14-0eed-40ed-ba9f-c13f2b3c90ad" providerId="AD" clId="Web-{85922FD1-E25D-0DD5-870E-670A46973739}" dt="2021-08-04T18:58:15.206" v="938" actId="1076"/>
          <ac:picMkLst>
            <pc:docMk/>
            <pc:sldMk cId="3210120943" sldId="266"/>
            <ac:picMk id="22" creationId="{D033CD62-B660-4782-9286-48E8452F860F}"/>
          </ac:picMkLst>
        </pc:picChg>
        <pc:picChg chg="add mod">
          <ac:chgData name="Christina Greever" userId="S::christina@mygreenlab.org::bdbfdd14-0eed-40ed-ba9f-c13f2b3c90ad" providerId="AD" clId="Web-{85922FD1-E25D-0DD5-870E-670A46973739}" dt="2021-08-04T18:58:15.237" v="939" actId="1076"/>
          <ac:picMkLst>
            <pc:docMk/>
            <pc:sldMk cId="3210120943" sldId="266"/>
            <ac:picMk id="23" creationId="{B326E525-2C55-4B70-82EE-7E3DD0520241}"/>
          </ac:picMkLst>
        </pc:picChg>
        <pc:picChg chg="add mod">
          <ac:chgData name="Christina Greever" userId="S::christina@mygreenlab.org::bdbfdd14-0eed-40ed-ba9f-c13f2b3c90ad" providerId="AD" clId="Web-{85922FD1-E25D-0DD5-870E-670A46973739}" dt="2021-08-04T18:58:15.268" v="940" actId="1076"/>
          <ac:picMkLst>
            <pc:docMk/>
            <pc:sldMk cId="3210120943" sldId="266"/>
            <ac:picMk id="24" creationId="{D30B748F-CF98-41FF-AEB6-D20408590DE2}"/>
          </ac:picMkLst>
        </pc:picChg>
        <pc:picChg chg="add mod">
          <ac:chgData name="Christina Greever" userId="S::christina@mygreenlab.org::bdbfdd14-0eed-40ed-ba9f-c13f2b3c90ad" providerId="AD" clId="Web-{85922FD1-E25D-0DD5-870E-670A46973739}" dt="2021-08-04T18:58:15.299" v="941" actId="1076"/>
          <ac:picMkLst>
            <pc:docMk/>
            <pc:sldMk cId="3210120943" sldId="266"/>
            <ac:picMk id="25" creationId="{DC67C728-8415-4C49-9F29-CE4A625E41B0}"/>
          </ac:picMkLst>
        </pc:picChg>
        <pc:picChg chg="add mod">
          <ac:chgData name="Christina Greever" userId="S::christina@mygreenlab.org::bdbfdd14-0eed-40ed-ba9f-c13f2b3c90ad" providerId="AD" clId="Web-{85922FD1-E25D-0DD5-870E-670A46973739}" dt="2021-08-04T19:01:03.132" v="943" actId="1076"/>
          <ac:picMkLst>
            <pc:docMk/>
            <pc:sldMk cId="3210120943" sldId="266"/>
            <ac:picMk id="26" creationId="{4E30C8D4-B124-4433-A59E-38EC0961A883}"/>
          </ac:picMkLst>
        </pc:picChg>
        <pc:picChg chg="add mod">
          <ac:chgData name="Christina Greever" userId="S::christina@mygreenlab.org::bdbfdd14-0eed-40ed-ba9f-c13f2b3c90ad" providerId="AD" clId="Web-{85922FD1-E25D-0DD5-870E-670A46973739}" dt="2021-08-04T19:01:08.023" v="945" actId="1076"/>
          <ac:picMkLst>
            <pc:docMk/>
            <pc:sldMk cId="3210120943" sldId="266"/>
            <ac:picMk id="27" creationId="{BD5D8F6E-A5BA-4963-97F5-6AD7D0F2E1A7}"/>
          </ac:picMkLst>
        </pc:picChg>
        <pc:picChg chg="add mod">
          <ac:chgData name="Christina Greever" userId="S::christina@mygreenlab.org::bdbfdd14-0eed-40ed-ba9f-c13f2b3c90ad" providerId="AD" clId="Web-{85922FD1-E25D-0DD5-870E-670A46973739}" dt="2021-08-04T19:01:33.180" v="947" actId="1076"/>
          <ac:picMkLst>
            <pc:docMk/>
            <pc:sldMk cId="3210120943" sldId="266"/>
            <ac:picMk id="28" creationId="{79AFB532-B96C-4EC1-9CEE-C3BF0F094E9E}"/>
          </ac:picMkLst>
        </pc:picChg>
        <pc:picChg chg="add mod">
          <ac:chgData name="Christina Greever" userId="S::christina@mygreenlab.org::bdbfdd14-0eed-40ed-ba9f-c13f2b3c90ad" providerId="AD" clId="Web-{85922FD1-E25D-0DD5-870E-670A46973739}" dt="2021-08-04T19:44:28.311" v="1045" actId="1076"/>
          <ac:picMkLst>
            <pc:docMk/>
            <pc:sldMk cId="3210120943" sldId="266"/>
            <ac:picMk id="29" creationId="{994CE4E1-297F-4DFE-B0CE-357D768DEF22}"/>
          </ac:picMkLst>
        </pc:picChg>
        <pc:picChg chg="add mod">
          <ac:chgData name="Christina Greever" userId="S::christina@mygreenlab.org::bdbfdd14-0eed-40ed-ba9f-c13f2b3c90ad" providerId="AD" clId="Web-{85922FD1-E25D-0DD5-870E-670A46973739}" dt="2021-08-04T19:44:45.952" v="1059" actId="1076"/>
          <ac:picMkLst>
            <pc:docMk/>
            <pc:sldMk cId="3210120943" sldId="266"/>
            <ac:picMk id="30" creationId="{30685039-BE68-48FA-98B7-4E928F3EDA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5C809-8043-471F-AC56-84AAD31115DA}" type="datetimeFigureOut">
              <a:rPr lang="en-US"/>
              <a:t>8/4/2021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A5CBD-EBD8-4823-A6BA-70D5662D5900}" type="slidenum">
              <a:rPr lang="en-US"/>
              <a:t>‹#›</a:t>
            </a:fld>
            <a:endParaRPr lang="en-US"/>
          </a:p>
        </p:txBody>
      </p:sp>
    </p:spTree>
    <p:extLst>
      <p:ext uri="{BB962C8B-B14F-4D97-AF65-F5344CB8AC3E}">
        <p14:creationId xmlns:p14="http://schemas.microsoft.com/office/powerpoint/2010/main" val="377035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8E4D15-1A9A-4973-84B6-062F9A4F0D92}" type="slidenum">
              <a:rPr lang="en-US" smtClean="0"/>
              <a:t>3</a:t>
            </a:fld>
            <a:endParaRPr lang="en-US"/>
          </a:p>
        </p:txBody>
      </p:sp>
    </p:spTree>
    <p:extLst>
      <p:ext uri="{BB962C8B-B14F-4D97-AF65-F5344CB8AC3E}">
        <p14:creationId xmlns:p14="http://schemas.microsoft.com/office/powerpoint/2010/main" val="296264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Chart to compare across companies instead of a different slide for each one</a:t>
            </a:r>
            <a:endParaRPr lang="en-US"/>
          </a:p>
        </p:txBody>
      </p:sp>
      <p:sp>
        <p:nvSpPr>
          <p:cNvPr id="4" name="Slide Number Placeholder 3"/>
          <p:cNvSpPr>
            <a:spLocks noGrp="1"/>
          </p:cNvSpPr>
          <p:nvPr>
            <p:ph type="sldNum" sz="quarter" idx="5"/>
          </p:nvPr>
        </p:nvSpPr>
        <p:spPr/>
        <p:txBody>
          <a:bodyPr/>
          <a:lstStyle/>
          <a:p>
            <a:fld id="{2F8E4D15-1A9A-4973-84B6-062F9A4F0D92}" type="slidenum">
              <a:rPr lang="en-US" smtClean="0"/>
              <a:t>4</a:t>
            </a:fld>
            <a:endParaRPr lang="en-US"/>
          </a:p>
        </p:txBody>
      </p:sp>
    </p:spTree>
    <p:extLst>
      <p:ext uri="{BB962C8B-B14F-4D97-AF65-F5344CB8AC3E}">
        <p14:creationId xmlns:p14="http://schemas.microsoft.com/office/powerpoint/2010/main" val="200001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635E-0927-4890-8AF7-B7AD186BCBA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6A3AB6-CBB5-4D94-AFAE-7DF06237F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AC72CF-6007-47FD-A0E8-9B1F6E6CC68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D9F0713-3C26-4168-AF4C-A80170901E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908CB9-7C39-4410-A5A5-AE6EDD785BBE}"/>
              </a:ext>
            </a:extLst>
          </p:cNvPr>
          <p:cNvSpPr>
            <a:spLocks noGrp="1"/>
          </p:cNvSpPr>
          <p:nvPr>
            <p:ph type="sldNum" sz="quarter" idx="12"/>
          </p:nvPr>
        </p:nvSpPr>
        <p:spPr>
          <a:xfrm>
            <a:off x="8610600" y="6356350"/>
            <a:ext cx="2743200" cy="365125"/>
          </a:xfrm>
          <a:prstGeom prst="rect">
            <a:avLst/>
          </a:prstGeom>
        </p:spPr>
        <p:txBody>
          <a:bodyPr/>
          <a:lstStyle/>
          <a:p>
            <a:fld id="{0C3CA7BD-4C76-453A-BD69-5F4814F3506F}" type="slidenum">
              <a:rPr lang="en-US" smtClean="0"/>
              <a:t>‹#›</a:t>
            </a:fld>
            <a:endParaRPr lang="en-US"/>
          </a:p>
        </p:txBody>
      </p:sp>
    </p:spTree>
    <p:extLst>
      <p:ext uri="{BB962C8B-B14F-4D97-AF65-F5344CB8AC3E}">
        <p14:creationId xmlns:p14="http://schemas.microsoft.com/office/powerpoint/2010/main" val="420858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AABF-FCB0-404C-90DA-F86386FACE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CA2798-1580-4991-944C-5ABB57E5D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CD628-7251-4E5F-AF19-2875D75940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42D521F-BA5C-4505-8A64-3C441AA8CC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B33D92-4C1D-4DD6-B906-B32FC7E6DD2C}"/>
              </a:ext>
            </a:extLst>
          </p:cNvPr>
          <p:cNvSpPr>
            <a:spLocks noGrp="1"/>
          </p:cNvSpPr>
          <p:nvPr>
            <p:ph type="sldNum" sz="quarter" idx="12"/>
          </p:nvPr>
        </p:nvSpPr>
        <p:spPr>
          <a:xfrm>
            <a:off x="8610600" y="6356350"/>
            <a:ext cx="2743200" cy="365125"/>
          </a:xfrm>
          <a:prstGeom prst="rect">
            <a:avLst/>
          </a:prstGeom>
        </p:spPr>
        <p:txBody>
          <a:bodyPr/>
          <a:lstStyle/>
          <a:p>
            <a:fld id="{0C3CA7BD-4C76-453A-BD69-5F4814F3506F}" type="slidenum">
              <a:rPr lang="en-US" smtClean="0"/>
              <a:t>‹#›</a:t>
            </a:fld>
            <a:endParaRPr lang="en-US"/>
          </a:p>
        </p:txBody>
      </p:sp>
    </p:spTree>
    <p:extLst>
      <p:ext uri="{BB962C8B-B14F-4D97-AF65-F5344CB8AC3E}">
        <p14:creationId xmlns:p14="http://schemas.microsoft.com/office/powerpoint/2010/main" val="143477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7C8AE6-4E68-4702-A0D3-A44F0092D36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90BE19-6CB0-4FFD-9EF2-6093D310F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F130B-6012-4748-A6AE-35D6933F5A9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E0C1F63-A0B9-48F1-B097-3F119E608C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0AE782-314F-4071-8537-08DA369F5581}"/>
              </a:ext>
            </a:extLst>
          </p:cNvPr>
          <p:cNvSpPr>
            <a:spLocks noGrp="1"/>
          </p:cNvSpPr>
          <p:nvPr>
            <p:ph type="sldNum" sz="quarter" idx="12"/>
          </p:nvPr>
        </p:nvSpPr>
        <p:spPr>
          <a:xfrm>
            <a:off x="8610600" y="6356350"/>
            <a:ext cx="2743200" cy="365125"/>
          </a:xfrm>
          <a:prstGeom prst="rect">
            <a:avLst/>
          </a:prstGeom>
        </p:spPr>
        <p:txBody>
          <a:bodyPr/>
          <a:lstStyle/>
          <a:p>
            <a:fld id="{0C3CA7BD-4C76-453A-BD69-5F4814F3506F}" type="slidenum">
              <a:rPr lang="en-US" smtClean="0"/>
              <a:t>‹#›</a:t>
            </a:fld>
            <a:endParaRPr lang="en-US"/>
          </a:p>
        </p:txBody>
      </p:sp>
    </p:spTree>
    <p:extLst>
      <p:ext uri="{BB962C8B-B14F-4D97-AF65-F5344CB8AC3E}">
        <p14:creationId xmlns:p14="http://schemas.microsoft.com/office/powerpoint/2010/main" val="2624625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783356-1E15-4101-B839-57FED8FDE86C}"/>
              </a:ext>
            </a:extLst>
          </p:cNvPr>
          <p:cNvSpPr>
            <a:spLocks noGrp="1"/>
          </p:cNvSpPr>
          <p:nvPr>
            <p:ph type="dt" sz="half" idx="10"/>
          </p:nvPr>
        </p:nvSpPr>
        <p:spPr/>
        <p:txBody>
          <a:bodyPr/>
          <a:lstStyle/>
          <a:p>
            <a:fld id="{1FA8DEF0-5EE6-4EDD-AC55-CDDD6DC31289}" type="datetimeFigureOut">
              <a:rPr lang="en-US" smtClean="0"/>
              <a:t>8/4/2021</a:t>
            </a:fld>
            <a:endParaRPr lang="en-US"/>
          </a:p>
        </p:txBody>
      </p:sp>
      <p:sp>
        <p:nvSpPr>
          <p:cNvPr id="3" name="Footer Placeholder 2">
            <a:extLst>
              <a:ext uri="{FF2B5EF4-FFF2-40B4-BE49-F238E27FC236}">
                <a16:creationId xmlns:a16="http://schemas.microsoft.com/office/drawing/2014/main" id="{91198353-017C-49DA-8017-BE23CB037F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440230-7578-41FF-96EB-AF4C25DA823B}"/>
              </a:ext>
            </a:extLst>
          </p:cNvPr>
          <p:cNvSpPr>
            <a:spLocks noGrp="1"/>
          </p:cNvSpPr>
          <p:nvPr>
            <p:ph type="sldNum" sz="quarter" idx="12"/>
          </p:nvPr>
        </p:nvSpPr>
        <p:spPr/>
        <p:txBody>
          <a:bodyPr/>
          <a:lstStyle/>
          <a:p>
            <a:fld id="{0C3CA7BD-4C76-453A-BD69-5F4814F3506F}" type="slidenum">
              <a:rPr lang="en-US" smtClean="0"/>
              <a:t>‹#›</a:t>
            </a:fld>
            <a:endParaRPr lang="en-US"/>
          </a:p>
        </p:txBody>
      </p:sp>
    </p:spTree>
    <p:extLst>
      <p:ext uri="{BB962C8B-B14F-4D97-AF65-F5344CB8AC3E}">
        <p14:creationId xmlns:p14="http://schemas.microsoft.com/office/powerpoint/2010/main" val="271972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7" name="Slide Number Placeholder 22">
            <a:extLst>
              <a:ext uri="{FF2B5EF4-FFF2-40B4-BE49-F238E27FC236}">
                <a16:creationId xmlns:a16="http://schemas.microsoft.com/office/drawing/2014/main" id="{5D83B782-3269-4574-9790-051187190775}"/>
              </a:ext>
            </a:extLst>
          </p:cNvPr>
          <p:cNvSpPr txBox="1">
            <a:spLocks/>
          </p:cNvSpPr>
          <p:nvPr userDrawn="1"/>
        </p:nvSpPr>
        <p:spPr>
          <a:xfrm>
            <a:off x="11202113" y="6328411"/>
            <a:ext cx="505398" cy="436244"/>
          </a:xfrm>
          <a:prstGeom prst="rect">
            <a:avLst/>
          </a:prstGeom>
        </p:spPr>
        <p:txBody>
          <a:bodyPr/>
          <a:lstStyle>
            <a:defPPr>
              <a:defRPr lang="en-US"/>
            </a:defPPr>
            <a:lvl1pPr marL="0" algn="ctr" defTabSz="914400" rtl="0" eaLnBrk="1" latinLnBrk="0" hangingPunct="1">
              <a:defRPr sz="1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C0F0FA-18F4-4A27-8656-72C919EAE300}" type="slidenum">
              <a:rPr lang="en-US" smtClean="0">
                <a:latin typeface="Open Sans" panose="020B0606030504020204" pitchFamily="34" charset="0"/>
                <a:ea typeface="Open Sans" panose="020B0606030504020204" pitchFamily="34" charset="0"/>
                <a:cs typeface="Open Sans" panose="020B0606030504020204" pitchFamily="34" charset="0"/>
              </a:rPr>
              <a:pPr/>
              <a:t>‹#›</a:t>
            </a:fld>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1002679E-9192-4609-8FA3-F4BEC3F78B96}"/>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9676649" y="6136915"/>
            <a:ext cx="2174413" cy="678540"/>
          </a:xfrm>
          <a:prstGeom prst="rect">
            <a:avLst/>
          </a:prstGeom>
          <a:ln>
            <a:noFill/>
          </a:ln>
          <a:extLst>
            <a:ext uri="{53640926-AAD7-44D8-BBD7-CCE9431645EC}">
              <a14:shadowObscured xmlns:a14="http://schemas.microsoft.com/office/drawing/2010/main"/>
            </a:ext>
          </a:extLst>
        </p:spPr>
      </p:pic>
      <p:sp>
        <p:nvSpPr>
          <p:cNvPr id="10" name="Slide Number Placeholder 12">
            <a:extLst>
              <a:ext uri="{FF2B5EF4-FFF2-40B4-BE49-F238E27FC236}">
                <a16:creationId xmlns:a16="http://schemas.microsoft.com/office/drawing/2014/main" id="{95905833-8828-4856-A9DC-2462350FB198}"/>
              </a:ext>
            </a:extLst>
          </p:cNvPr>
          <p:cNvSpPr>
            <a:spLocks noGrp="1"/>
          </p:cNvSpPr>
          <p:nvPr>
            <p:ph type="sldNum" sz="quarter" idx="4"/>
          </p:nvPr>
        </p:nvSpPr>
        <p:spPr>
          <a:xfrm>
            <a:off x="176102" y="6302579"/>
            <a:ext cx="1157398" cy="365125"/>
          </a:xfrm>
          <a:prstGeom prst="rect">
            <a:avLst/>
          </a:prstGeom>
        </p:spPr>
        <p:txBody>
          <a:bodyPr anchor="ctr" anchorCtr="0"/>
          <a:lstStyle>
            <a:lvl1pPr>
              <a:defRPr/>
            </a:lvl1pPr>
          </a:lstStyle>
          <a:p>
            <a:fld id="{7B04DEDE-321B-4E0C-94CA-1E3DAA6B016B}" type="slidenum">
              <a:rPr lang="en-US" sz="1400" smtClean="0">
                <a:latin typeface="Open Sans" panose="020B0606030504020204" pitchFamily="34" charset="0"/>
                <a:ea typeface="Open Sans" panose="020B0606030504020204" pitchFamily="34" charset="0"/>
                <a:cs typeface="Open Sans" panose="020B0606030504020204" pitchFamily="34" charset="0"/>
              </a:rPr>
              <a:pPr/>
              <a:t>‹#›</a:t>
            </a:fld>
            <a:endParaRPr lang="en-US" sz="1400">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7B8CD15A-DA98-4684-8767-CD58EA5DA33D}"/>
              </a:ext>
            </a:extLst>
          </p:cNvPr>
          <p:cNvCxnSpPr>
            <a:cxnSpLocks/>
          </p:cNvCxnSpPr>
          <p:nvPr userDrawn="1"/>
        </p:nvCxnSpPr>
        <p:spPr>
          <a:xfrm>
            <a:off x="0" y="6112283"/>
            <a:ext cx="12192000" cy="0"/>
          </a:xfrm>
          <a:prstGeom prst="line">
            <a:avLst/>
          </a:prstGeom>
          <a:ln w="28575">
            <a:solidFill>
              <a:srgbClr val="322F3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6ADCA5C-0640-4B57-8BE8-04D0E96DC90D}"/>
              </a:ext>
            </a:extLst>
          </p:cNvPr>
          <p:cNvSpPr/>
          <p:nvPr userDrawn="1"/>
        </p:nvSpPr>
        <p:spPr>
          <a:xfrm>
            <a:off x="0" y="2628"/>
            <a:ext cx="12192000" cy="743085"/>
          </a:xfrm>
          <a:prstGeom prst="rect">
            <a:avLst/>
          </a:prstGeom>
          <a:solidFill>
            <a:srgbClr val="382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14489917-8426-46F4-A8DD-6197676B29D8}"/>
              </a:ext>
            </a:extLst>
          </p:cNvPr>
          <p:cNvSpPr>
            <a:spLocks noGrp="1"/>
          </p:cNvSpPr>
          <p:nvPr>
            <p:ph type="title"/>
          </p:nvPr>
        </p:nvSpPr>
        <p:spPr>
          <a:xfrm>
            <a:off x="279400" y="120930"/>
            <a:ext cx="10515600" cy="506481"/>
          </a:xfrm>
          <a:prstGeom prst="rect">
            <a:avLst/>
          </a:prstGeom>
        </p:spPr>
        <p:txBody>
          <a:bodyPr anchor="ctr" anchorCtr="0">
            <a:noAutofit/>
          </a:bodyPr>
          <a:lstStyle>
            <a:lvl1pPr>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6" name="TextBox 15">
            <a:extLst>
              <a:ext uri="{FF2B5EF4-FFF2-40B4-BE49-F238E27FC236}">
                <a16:creationId xmlns:a16="http://schemas.microsoft.com/office/drawing/2014/main" id="{A0BC8403-3C2B-45A1-AE94-0328A4ED2E5F}"/>
              </a:ext>
            </a:extLst>
          </p:cNvPr>
          <p:cNvSpPr txBox="1"/>
          <p:nvPr userDrawn="1"/>
        </p:nvSpPr>
        <p:spPr>
          <a:xfrm>
            <a:off x="4394200" y="6346642"/>
            <a:ext cx="3403600" cy="276999"/>
          </a:xfrm>
          <a:prstGeom prst="rect">
            <a:avLst/>
          </a:prstGeom>
          <a:noFill/>
        </p:spPr>
        <p:txBody>
          <a:bodyPr wrap="square" rtlCol="0" anchor="ctr" anchorCtr="0">
            <a:spAutoFit/>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Proprietary and Confidential</a:t>
            </a:r>
          </a:p>
        </p:txBody>
      </p:sp>
    </p:spTree>
    <p:extLst>
      <p:ext uri="{BB962C8B-B14F-4D97-AF65-F5344CB8AC3E}">
        <p14:creationId xmlns:p14="http://schemas.microsoft.com/office/powerpoint/2010/main" val="115234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26748-2B86-4907-9525-BE701D58DE1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891484-39F8-48F1-8E0C-2993B70138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A0CA8A-3479-4CE5-B799-34DBDFADA15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564F101-EE91-47F2-869F-0853AB0588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4FCAEA-2367-4041-88A8-9A51C0CBAC8A}"/>
              </a:ext>
            </a:extLst>
          </p:cNvPr>
          <p:cNvSpPr>
            <a:spLocks noGrp="1"/>
          </p:cNvSpPr>
          <p:nvPr>
            <p:ph type="sldNum" sz="quarter" idx="12"/>
          </p:nvPr>
        </p:nvSpPr>
        <p:spPr>
          <a:xfrm>
            <a:off x="8610600" y="6356350"/>
            <a:ext cx="2743200" cy="365125"/>
          </a:xfrm>
          <a:prstGeom prst="rect">
            <a:avLst/>
          </a:prstGeom>
        </p:spPr>
        <p:txBody>
          <a:bodyPr/>
          <a:lstStyle/>
          <a:p>
            <a:fld id="{0C3CA7BD-4C76-453A-BD69-5F4814F3506F}" type="slidenum">
              <a:rPr lang="en-US" smtClean="0"/>
              <a:t>‹#›</a:t>
            </a:fld>
            <a:endParaRPr lang="en-US"/>
          </a:p>
        </p:txBody>
      </p:sp>
    </p:spTree>
    <p:extLst>
      <p:ext uri="{BB962C8B-B14F-4D97-AF65-F5344CB8AC3E}">
        <p14:creationId xmlns:p14="http://schemas.microsoft.com/office/powerpoint/2010/main" val="362189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8F62-1EDA-48AA-81AF-557F6D7C9F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20A5F04-4744-4184-A349-2EDB1B5DCE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3DD6D8-F4E1-4690-B4EC-22B461F165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F37CB4-EBBA-4B73-B377-9069B49424F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C2FFD76-DA89-4B20-8CC9-2320C1C239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CF1CA5-8BC0-4673-AB31-3E7DC91513DD}"/>
              </a:ext>
            </a:extLst>
          </p:cNvPr>
          <p:cNvSpPr>
            <a:spLocks noGrp="1"/>
          </p:cNvSpPr>
          <p:nvPr>
            <p:ph type="sldNum" sz="quarter" idx="12"/>
          </p:nvPr>
        </p:nvSpPr>
        <p:spPr>
          <a:xfrm>
            <a:off x="8610600" y="6356350"/>
            <a:ext cx="2743200" cy="365125"/>
          </a:xfrm>
          <a:prstGeom prst="rect">
            <a:avLst/>
          </a:prstGeom>
        </p:spPr>
        <p:txBody>
          <a:bodyPr/>
          <a:lstStyle/>
          <a:p>
            <a:fld id="{0C3CA7BD-4C76-453A-BD69-5F4814F3506F}" type="slidenum">
              <a:rPr lang="en-US" smtClean="0"/>
              <a:t>‹#›</a:t>
            </a:fld>
            <a:endParaRPr lang="en-US"/>
          </a:p>
        </p:txBody>
      </p:sp>
    </p:spTree>
    <p:extLst>
      <p:ext uri="{BB962C8B-B14F-4D97-AF65-F5344CB8AC3E}">
        <p14:creationId xmlns:p14="http://schemas.microsoft.com/office/powerpoint/2010/main" val="237959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1A5C-2F18-426A-8218-DCED0146AA9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1CEAD1-844F-4625-8508-49BCC068E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E59D2-0960-4C27-9674-06835748E0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F051B3-EC2F-42F5-854F-E2EF72D2A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4ADFA6-F1FE-431F-AD48-02FFEEB37C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FC7BDA-01EF-4802-945C-430BEFF50FA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4C75BD7-778F-4D88-AE97-43203CCACB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B6A3BF6-5DC6-4513-93A2-C4C7CF053F53}"/>
              </a:ext>
            </a:extLst>
          </p:cNvPr>
          <p:cNvSpPr>
            <a:spLocks noGrp="1"/>
          </p:cNvSpPr>
          <p:nvPr>
            <p:ph type="sldNum" sz="quarter" idx="12"/>
          </p:nvPr>
        </p:nvSpPr>
        <p:spPr>
          <a:xfrm>
            <a:off x="8610600" y="6356350"/>
            <a:ext cx="2743200" cy="365125"/>
          </a:xfrm>
          <a:prstGeom prst="rect">
            <a:avLst/>
          </a:prstGeom>
        </p:spPr>
        <p:txBody>
          <a:bodyPr/>
          <a:lstStyle/>
          <a:p>
            <a:fld id="{0C3CA7BD-4C76-453A-BD69-5F4814F3506F}" type="slidenum">
              <a:rPr lang="en-US" smtClean="0"/>
              <a:t>‹#›</a:t>
            </a:fld>
            <a:endParaRPr lang="en-US"/>
          </a:p>
        </p:txBody>
      </p:sp>
    </p:spTree>
    <p:extLst>
      <p:ext uri="{BB962C8B-B14F-4D97-AF65-F5344CB8AC3E}">
        <p14:creationId xmlns:p14="http://schemas.microsoft.com/office/powerpoint/2010/main" val="312602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EE39-1A63-4FED-8497-0F9F66E0D0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1356FCE-2BEF-4DC4-90FB-545E3D50800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CED9292E-5235-4C59-96FC-E25D5E87DA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4877774-208C-4590-B88E-745D16394BF3}"/>
              </a:ext>
            </a:extLst>
          </p:cNvPr>
          <p:cNvSpPr>
            <a:spLocks noGrp="1"/>
          </p:cNvSpPr>
          <p:nvPr>
            <p:ph type="sldNum" sz="quarter" idx="12"/>
          </p:nvPr>
        </p:nvSpPr>
        <p:spPr>
          <a:xfrm>
            <a:off x="8610600" y="6356350"/>
            <a:ext cx="2743200" cy="365125"/>
          </a:xfrm>
          <a:prstGeom prst="rect">
            <a:avLst/>
          </a:prstGeom>
        </p:spPr>
        <p:txBody>
          <a:bodyPr/>
          <a:lstStyle/>
          <a:p>
            <a:fld id="{0C3CA7BD-4C76-453A-BD69-5F4814F3506F}" type="slidenum">
              <a:rPr lang="en-US" smtClean="0"/>
              <a:t>‹#›</a:t>
            </a:fld>
            <a:endParaRPr lang="en-US"/>
          </a:p>
        </p:txBody>
      </p:sp>
    </p:spTree>
    <p:extLst>
      <p:ext uri="{BB962C8B-B14F-4D97-AF65-F5344CB8AC3E}">
        <p14:creationId xmlns:p14="http://schemas.microsoft.com/office/powerpoint/2010/main" val="424318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783356-1E15-4101-B839-57FED8FDE86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91198353-017C-49DA-8017-BE23CB037F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8440230-7578-41FF-96EB-AF4C25DA823B}"/>
              </a:ext>
            </a:extLst>
          </p:cNvPr>
          <p:cNvSpPr>
            <a:spLocks noGrp="1"/>
          </p:cNvSpPr>
          <p:nvPr>
            <p:ph type="sldNum" sz="quarter" idx="12"/>
          </p:nvPr>
        </p:nvSpPr>
        <p:spPr>
          <a:xfrm>
            <a:off x="8610600" y="6356350"/>
            <a:ext cx="2743200" cy="365125"/>
          </a:xfrm>
          <a:prstGeom prst="rect">
            <a:avLst/>
          </a:prstGeom>
        </p:spPr>
        <p:txBody>
          <a:bodyPr/>
          <a:lstStyle/>
          <a:p>
            <a:fld id="{0C3CA7BD-4C76-453A-BD69-5F4814F3506F}" type="slidenum">
              <a:rPr lang="en-US" smtClean="0"/>
              <a:t>‹#›</a:t>
            </a:fld>
            <a:endParaRPr lang="en-US"/>
          </a:p>
        </p:txBody>
      </p:sp>
      <p:sp>
        <p:nvSpPr>
          <p:cNvPr id="5" name="Rectangle 4">
            <a:extLst>
              <a:ext uri="{FF2B5EF4-FFF2-40B4-BE49-F238E27FC236}">
                <a16:creationId xmlns:a16="http://schemas.microsoft.com/office/drawing/2014/main" id="{4FD682C6-A413-4D7A-B134-CFFB87EA1DB4}"/>
              </a:ext>
            </a:extLst>
          </p:cNvPr>
          <p:cNvSpPr/>
          <p:nvPr userDrawn="1"/>
        </p:nvSpPr>
        <p:spPr>
          <a:xfrm>
            <a:off x="0" y="2628"/>
            <a:ext cx="12192000" cy="743085"/>
          </a:xfrm>
          <a:prstGeom prst="rect">
            <a:avLst/>
          </a:prstGeom>
          <a:solidFill>
            <a:srgbClr val="382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6DFF9EA-2263-4299-A285-9FC70298E35C}"/>
              </a:ext>
            </a:extLst>
          </p:cNvPr>
          <p:cNvSpPr>
            <a:spLocks noGrp="1"/>
          </p:cNvSpPr>
          <p:nvPr>
            <p:ph type="title"/>
          </p:nvPr>
        </p:nvSpPr>
        <p:spPr>
          <a:xfrm>
            <a:off x="279400" y="239232"/>
            <a:ext cx="10515600" cy="269875"/>
          </a:xfrm>
          <a:prstGeom prst="rect">
            <a:avLst/>
          </a:prstGeom>
        </p:spPr>
        <p:txBody>
          <a:bodyPr>
            <a:noAutofit/>
          </a:bodyPr>
          <a:lstStyle>
            <a:lvl1pPr>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94839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BD56-F0AA-4CC0-BAA1-AF5A3A955B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ED5E42-6134-472B-A2E3-4EBFAE18AF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3F6D73-48DF-4C52-B77A-77849436E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5B9ED-D03E-48CD-8CAF-73308EADD73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1CD3FA7-8026-47BE-B694-55B75A99AA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41FECC-BFA9-46B9-9024-BA8E5130A18A}"/>
              </a:ext>
            </a:extLst>
          </p:cNvPr>
          <p:cNvSpPr>
            <a:spLocks noGrp="1"/>
          </p:cNvSpPr>
          <p:nvPr>
            <p:ph type="sldNum" sz="quarter" idx="12"/>
          </p:nvPr>
        </p:nvSpPr>
        <p:spPr>
          <a:xfrm>
            <a:off x="8610600" y="6356350"/>
            <a:ext cx="2743200" cy="365125"/>
          </a:xfrm>
          <a:prstGeom prst="rect">
            <a:avLst/>
          </a:prstGeom>
        </p:spPr>
        <p:txBody>
          <a:bodyPr/>
          <a:lstStyle/>
          <a:p>
            <a:fld id="{0C3CA7BD-4C76-453A-BD69-5F4814F3506F}" type="slidenum">
              <a:rPr lang="en-US" smtClean="0"/>
              <a:t>‹#›</a:t>
            </a:fld>
            <a:endParaRPr lang="en-US"/>
          </a:p>
        </p:txBody>
      </p:sp>
    </p:spTree>
    <p:extLst>
      <p:ext uri="{BB962C8B-B14F-4D97-AF65-F5344CB8AC3E}">
        <p14:creationId xmlns:p14="http://schemas.microsoft.com/office/powerpoint/2010/main" val="342411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CA67-FD7B-4081-B479-E0D1DB41D5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63FEC-B8A4-4A11-B50C-9B41975A18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51B1BB-38C7-465B-9398-AE8448498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22C3C-1439-4B68-94DA-8F0F840CE72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70FFBA8-BEB1-4DB6-986E-B3C4101610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6040BD-7CD9-4D5E-8BC8-EC3688E08AE9}"/>
              </a:ext>
            </a:extLst>
          </p:cNvPr>
          <p:cNvSpPr>
            <a:spLocks noGrp="1"/>
          </p:cNvSpPr>
          <p:nvPr>
            <p:ph type="sldNum" sz="quarter" idx="12"/>
          </p:nvPr>
        </p:nvSpPr>
        <p:spPr>
          <a:xfrm>
            <a:off x="8610600" y="6356350"/>
            <a:ext cx="2743200" cy="365125"/>
          </a:xfrm>
          <a:prstGeom prst="rect">
            <a:avLst/>
          </a:prstGeom>
        </p:spPr>
        <p:txBody>
          <a:bodyPr/>
          <a:lstStyle/>
          <a:p>
            <a:fld id="{0C3CA7BD-4C76-453A-BD69-5F4814F3506F}" type="slidenum">
              <a:rPr lang="en-US" smtClean="0"/>
              <a:t>‹#›</a:t>
            </a:fld>
            <a:endParaRPr lang="en-US"/>
          </a:p>
        </p:txBody>
      </p:sp>
    </p:spTree>
    <p:extLst>
      <p:ext uri="{BB962C8B-B14F-4D97-AF65-F5344CB8AC3E}">
        <p14:creationId xmlns:p14="http://schemas.microsoft.com/office/powerpoint/2010/main" val="150117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BBB7F3-E496-4BFF-ADCC-EA2D1EA52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0222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ygreenlab.sharepoint.com/:p:/s/MyGreenLab/ESTS3FYiPwFJmsYdsyiikcABV1dmfjV6W3tJkiu2HPKUWw?e=b7Mcc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2BF10E-6C2A-4C36-8B3E-793D79F8550D}"/>
              </a:ext>
            </a:extLst>
          </p:cNvPr>
          <p:cNvSpPr txBox="1">
            <a:spLocks/>
          </p:cNvSpPr>
          <p:nvPr/>
        </p:nvSpPr>
        <p:spPr>
          <a:xfrm>
            <a:off x="1117396" y="2787946"/>
            <a:ext cx="4747753" cy="2606073"/>
          </a:xfrm>
          <a:prstGeom prst="rect">
            <a:avLst/>
          </a:prstGeom>
        </p:spPr>
        <p:txBody>
          <a:bodyPr lIns="91440" tIns="45720" rIns="91440" bIns="45720" anchor="t">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Aft>
                <a:spcPts val="600"/>
              </a:spcAft>
            </a:pPr>
            <a:r>
              <a:rPr lang="en-US" sz="8000" b="1">
                <a:solidFill>
                  <a:srgbClr val="3A302E"/>
                </a:solidFill>
                <a:latin typeface="Open Sans ExtraBold"/>
                <a:ea typeface="Open Sans ExtraBold"/>
                <a:cs typeface="Open Sans ExtraBold"/>
              </a:rPr>
              <a:t>Resources</a:t>
            </a:r>
            <a:endParaRPr lang="en-US" sz="8000" b="1">
              <a:solidFill>
                <a:srgbClr val="3A302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ct val="120000"/>
              </a:lnSpc>
              <a:spcAft>
                <a:spcPts val="600"/>
              </a:spcAft>
            </a:pPr>
            <a:r>
              <a:rPr lang="en-US" sz="3300">
                <a:solidFill>
                  <a:srgbClr val="3A302E"/>
                </a:solidFill>
                <a:latin typeface="Open Sans Light"/>
                <a:ea typeface="Open Sans Light"/>
                <a:cs typeface="Open Sans Light"/>
              </a:rPr>
              <a:t>Cold Storage Sample Inventory Ideas &amp; Options</a:t>
            </a:r>
          </a:p>
        </p:txBody>
      </p:sp>
      <p:sp>
        <p:nvSpPr>
          <p:cNvPr id="6" name="Google Shape;127;g7bb4e9b812_0_0">
            <a:extLst>
              <a:ext uri="{FF2B5EF4-FFF2-40B4-BE49-F238E27FC236}">
                <a16:creationId xmlns:a16="http://schemas.microsoft.com/office/drawing/2014/main" id="{38ED4019-C5F0-4FCE-AAA6-2E2D059741B5}"/>
              </a:ext>
            </a:extLst>
          </p:cNvPr>
          <p:cNvSpPr txBox="1"/>
          <p:nvPr/>
        </p:nvSpPr>
        <p:spPr>
          <a:xfrm>
            <a:off x="158533" y="2182925"/>
            <a:ext cx="6468399" cy="4015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b="1">
                <a:solidFill>
                  <a:srgbClr val="18975E"/>
                </a:solidFill>
                <a:latin typeface="Open Sans"/>
                <a:ea typeface="Open Sans"/>
                <a:cs typeface="Open Sans"/>
                <a:sym typeface="Open Sans"/>
              </a:rPr>
              <a:t>Building a global culture of sustainability in science</a:t>
            </a:r>
            <a:endParaRPr sz="2000" b="1" i="0" u="none" strike="noStrike" cap="none">
              <a:solidFill>
                <a:srgbClr val="18975E"/>
              </a:solidFill>
              <a:latin typeface="Arial"/>
              <a:ea typeface="Arial"/>
              <a:cs typeface="Arial"/>
              <a:sym typeface="Arial"/>
            </a:endParaRPr>
          </a:p>
        </p:txBody>
      </p:sp>
      <p:pic>
        <p:nvPicPr>
          <p:cNvPr id="7" name="Picture 6" descr="Logo&#10;&#10;Description automatically generated">
            <a:extLst>
              <a:ext uri="{FF2B5EF4-FFF2-40B4-BE49-F238E27FC236}">
                <a16:creationId xmlns:a16="http://schemas.microsoft.com/office/drawing/2014/main" id="{4D15A6EA-E5E7-4BFB-81BA-F4B0DA6C6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40" y="-191117"/>
            <a:ext cx="6029700" cy="3155543"/>
          </a:xfrm>
          <a:prstGeom prst="rect">
            <a:avLst/>
          </a:prstGeom>
        </p:spPr>
      </p:pic>
      <p:sp>
        <p:nvSpPr>
          <p:cNvPr id="2" name="TextBox 1">
            <a:extLst>
              <a:ext uri="{FF2B5EF4-FFF2-40B4-BE49-F238E27FC236}">
                <a16:creationId xmlns:a16="http://schemas.microsoft.com/office/drawing/2014/main" id="{2B2B59A9-E1EE-4BE7-BEA2-EF6561BE9F4C}"/>
              </a:ext>
            </a:extLst>
          </p:cNvPr>
          <p:cNvSpPr txBox="1"/>
          <p:nvPr/>
        </p:nvSpPr>
        <p:spPr>
          <a:xfrm>
            <a:off x="160593" y="5510980"/>
            <a:ext cx="634835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Calibri"/>
              </a:rPr>
              <a:t>Inclusion of products and brands within this presentation is not an explicit or implied endorsement of any brand or product by My Green Lab. We recommend your lab evaluates options fully before making any purchases or decisions.</a:t>
            </a:r>
          </a:p>
        </p:txBody>
      </p:sp>
      <p:pic>
        <p:nvPicPr>
          <p:cNvPr id="3" name="Picture 3" descr="A picture containing text, person, computer, person&#10;&#10;Description automatically generated">
            <a:extLst>
              <a:ext uri="{FF2B5EF4-FFF2-40B4-BE49-F238E27FC236}">
                <a16:creationId xmlns:a16="http://schemas.microsoft.com/office/drawing/2014/main" id="{A7F40A42-10EF-4FCF-BFE4-F97C10FD030A}"/>
              </a:ext>
            </a:extLst>
          </p:cNvPr>
          <p:cNvPicPr>
            <a:picLocks noChangeAspect="1"/>
          </p:cNvPicPr>
          <p:nvPr/>
        </p:nvPicPr>
        <p:blipFill rotWithShape="1">
          <a:blip r:embed="rId3"/>
          <a:srcRect l="35347" t="42" r="9088" b="-42"/>
          <a:stretch/>
        </p:blipFill>
        <p:spPr>
          <a:xfrm>
            <a:off x="6456219" y="577"/>
            <a:ext cx="5739067" cy="6862625"/>
          </a:xfrm>
          <a:prstGeom prst="rect">
            <a:avLst/>
          </a:prstGeom>
          <a:ln>
            <a:noFill/>
          </a:ln>
          <a:effectLst>
            <a:softEdge rad="112500"/>
          </a:effectLst>
        </p:spPr>
      </p:pic>
    </p:spTree>
    <p:extLst>
      <p:ext uri="{BB962C8B-B14F-4D97-AF65-F5344CB8AC3E}">
        <p14:creationId xmlns:p14="http://schemas.microsoft.com/office/powerpoint/2010/main" val="54625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Hand holding blood samples">
            <a:extLst>
              <a:ext uri="{FF2B5EF4-FFF2-40B4-BE49-F238E27FC236}">
                <a16:creationId xmlns:a16="http://schemas.microsoft.com/office/drawing/2014/main" id="{FF6E2C8F-F56A-4360-A4D6-22C3F9FE3857}"/>
              </a:ext>
            </a:extLst>
          </p:cNvPr>
          <p:cNvPicPr>
            <a:picLocks noChangeAspect="1"/>
          </p:cNvPicPr>
          <p:nvPr/>
        </p:nvPicPr>
        <p:blipFill rotWithShape="1">
          <a:blip r:embed="rId2"/>
          <a:srcRect t="9091" r="23298"/>
          <a:stretch/>
        </p:blipFill>
        <p:spPr>
          <a:xfrm>
            <a:off x="3523488" y="10"/>
            <a:ext cx="8668512" cy="685799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8"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2FE7A99-3ACD-4F7B-9043-AED7D02F3AE4}"/>
              </a:ext>
            </a:extLst>
          </p:cNvPr>
          <p:cNvSpPr>
            <a:spLocks noGrp="1"/>
          </p:cNvSpPr>
          <p:nvPr>
            <p:ph type="title"/>
          </p:nvPr>
        </p:nvSpPr>
        <p:spPr>
          <a:xfrm>
            <a:off x="371094" y="1161288"/>
            <a:ext cx="3438144" cy="1124712"/>
          </a:xfrm>
        </p:spPr>
        <p:txBody>
          <a:bodyPr vert="horz" lIns="91440" tIns="45720" rIns="91440" bIns="45720" rtlCol="0" anchor="b" anchorCtr="0">
            <a:normAutofit fontScale="90000"/>
          </a:bodyPr>
          <a:lstStyle/>
          <a:p>
            <a:r>
              <a:rPr lang="en-US" sz="2400">
                <a:solidFill>
                  <a:schemeClr val="tx1"/>
                </a:solidFill>
                <a:latin typeface="Open Sans"/>
                <a:ea typeface="Open Sans"/>
                <a:cs typeface="Open Sans"/>
              </a:rPr>
              <a:t>Decide What Features Your Lab Needs for an Inventory System</a:t>
            </a:r>
          </a:p>
        </p:txBody>
      </p:sp>
      <p:sp>
        <p:nvSpPr>
          <p:cNvPr id="9"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5125D60-857D-4702-8A2E-2E14F0216CB7}"/>
              </a:ext>
            </a:extLst>
          </p:cNvPr>
          <p:cNvSpPr txBox="1"/>
          <p:nvPr/>
        </p:nvSpPr>
        <p:spPr>
          <a:xfrm>
            <a:off x="371094" y="2578764"/>
            <a:ext cx="7511099" cy="40102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lnSpc>
                <a:spcPct val="90000"/>
              </a:lnSpc>
              <a:spcAft>
                <a:spcPts val="600"/>
              </a:spcAft>
              <a:buFont typeface="Arial"/>
              <a:buChar char="•"/>
            </a:pPr>
            <a:r>
              <a:rPr lang="en-US"/>
              <a:t>Electronic vs. Paper -&gt; do you need it accessible from anywhere?</a:t>
            </a:r>
          </a:p>
          <a:p>
            <a:pPr marL="171450" indent="-171450">
              <a:lnSpc>
                <a:spcPct val="90000"/>
              </a:lnSpc>
              <a:spcAft>
                <a:spcPts val="600"/>
              </a:spcAft>
              <a:buFont typeface="Arial"/>
              <a:buChar char="•"/>
            </a:pPr>
            <a:r>
              <a:rPr lang="en-US"/>
              <a:t>Are visual maps needed, or is a database with alpha-numeric organization system sufficient?</a:t>
            </a:r>
            <a:endParaRPr lang="en-US">
              <a:cs typeface="Calibri"/>
            </a:endParaRPr>
          </a:p>
          <a:p>
            <a:pPr marL="171450" indent="-171450">
              <a:lnSpc>
                <a:spcPct val="90000"/>
              </a:lnSpc>
              <a:spcAft>
                <a:spcPts val="600"/>
              </a:spcAft>
              <a:buFont typeface="Arial"/>
              <a:buChar char="•"/>
            </a:pPr>
            <a:r>
              <a:rPr lang="en-US"/>
              <a:t>Do you need data privacy abilities within your lab, or with labs you share cold storage space with?</a:t>
            </a:r>
            <a:endParaRPr lang="en-US">
              <a:cs typeface="Calibri"/>
            </a:endParaRPr>
          </a:p>
          <a:p>
            <a:pPr marL="171450" indent="-171450">
              <a:lnSpc>
                <a:spcPct val="90000"/>
              </a:lnSpc>
              <a:spcAft>
                <a:spcPts val="600"/>
              </a:spcAft>
              <a:buFont typeface="Arial"/>
              <a:buChar char="•"/>
            </a:pPr>
            <a:r>
              <a:rPr lang="en-US"/>
              <a:t>What sort of data do you need to track?</a:t>
            </a:r>
            <a:endParaRPr lang="en-US">
              <a:cs typeface="Calibri"/>
            </a:endParaRPr>
          </a:p>
          <a:p>
            <a:pPr marL="742950" lvl="1" indent="-228600">
              <a:lnSpc>
                <a:spcPct val="90000"/>
              </a:lnSpc>
              <a:spcAft>
                <a:spcPts val="600"/>
              </a:spcAft>
              <a:buFont typeface="Arial" panose="020B0604020202020204" pitchFamily="34" charset="0"/>
              <a:buChar char="•"/>
            </a:pPr>
            <a:r>
              <a:rPr lang="en-US"/>
              <a:t>Sample Name and Type</a:t>
            </a:r>
            <a:endParaRPr lang="en-US">
              <a:cs typeface="Calibri"/>
            </a:endParaRPr>
          </a:p>
          <a:p>
            <a:pPr marL="742950" lvl="1" indent="-228600">
              <a:lnSpc>
                <a:spcPct val="90000"/>
              </a:lnSpc>
              <a:spcAft>
                <a:spcPts val="600"/>
              </a:spcAft>
              <a:buFont typeface="Arial" panose="020B0604020202020204" pitchFamily="34" charset="0"/>
              <a:buChar char="•"/>
            </a:pPr>
            <a:r>
              <a:rPr lang="en-US"/>
              <a:t>Lab Member who is the "owner"</a:t>
            </a:r>
            <a:endParaRPr lang="en-US">
              <a:cs typeface="Calibri"/>
            </a:endParaRPr>
          </a:p>
          <a:p>
            <a:pPr marL="742950" lvl="1" indent="-228600">
              <a:lnSpc>
                <a:spcPct val="90000"/>
              </a:lnSpc>
              <a:spcAft>
                <a:spcPts val="600"/>
              </a:spcAft>
              <a:buFont typeface="Arial" panose="020B0604020202020204" pitchFamily="34" charset="0"/>
              <a:buChar char="•"/>
            </a:pPr>
            <a:r>
              <a:rPr lang="en-US"/>
              <a:t>Date added to cold storage</a:t>
            </a:r>
            <a:endParaRPr lang="en-US">
              <a:cs typeface="Calibri"/>
            </a:endParaRPr>
          </a:p>
          <a:p>
            <a:pPr marL="742950" lvl="1" indent="-228600">
              <a:lnSpc>
                <a:spcPct val="90000"/>
              </a:lnSpc>
              <a:spcAft>
                <a:spcPts val="600"/>
              </a:spcAft>
              <a:buFont typeface="Arial" panose="020B0604020202020204" pitchFamily="34" charset="0"/>
              <a:buChar char="•"/>
            </a:pPr>
            <a:r>
              <a:rPr lang="en-US"/>
              <a:t>Expiration date</a:t>
            </a:r>
            <a:endParaRPr lang="en-US">
              <a:cs typeface="Calibri"/>
            </a:endParaRPr>
          </a:p>
          <a:p>
            <a:pPr marL="742950" lvl="1" indent="-228600">
              <a:lnSpc>
                <a:spcPct val="90000"/>
              </a:lnSpc>
              <a:spcAft>
                <a:spcPts val="600"/>
              </a:spcAft>
              <a:buFont typeface="Arial" panose="020B0604020202020204" pitchFamily="34" charset="0"/>
              <a:buChar char="•"/>
            </a:pPr>
            <a:r>
              <a:rPr lang="en-US"/>
              <a:t>Sample Location</a:t>
            </a:r>
            <a:endParaRPr lang="en-US">
              <a:cs typeface="Calibri"/>
            </a:endParaRPr>
          </a:p>
          <a:p>
            <a:pPr marL="742950" lvl="1" indent="-228600">
              <a:lnSpc>
                <a:spcPct val="90000"/>
              </a:lnSpc>
              <a:spcAft>
                <a:spcPts val="600"/>
              </a:spcAft>
              <a:buFont typeface="Arial" panose="020B0604020202020204" pitchFamily="34" charset="0"/>
              <a:buChar char="•"/>
            </a:pPr>
            <a:r>
              <a:rPr lang="en-US"/>
              <a:t>What else?</a:t>
            </a:r>
            <a:endParaRPr lang="en-US">
              <a:cs typeface="Calibri" panose="020F0502020204030204"/>
            </a:endParaRPr>
          </a:p>
          <a:p>
            <a:pPr marL="285750" indent="-228600">
              <a:lnSpc>
                <a:spcPct val="90000"/>
              </a:lnSpc>
              <a:spcAft>
                <a:spcPts val="600"/>
              </a:spcAft>
              <a:buFont typeface="Arial" panose="020B0604020202020204" pitchFamily="34" charset="0"/>
              <a:buChar char="•"/>
            </a:pPr>
            <a:r>
              <a:rPr lang="en-US"/>
              <a:t>How much (if anything) is your lab willing to spend?</a:t>
            </a:r>
            <a:endParaRPr lang="en-US">
              <a:cs typeface="Calibri"/>
            </a:endParaRPr>
          </a:p>
        </p:txBody>
      </p:sp>
      <p:sp>
        <p:nvSpPr>
          <p:cNvPr id="2" name="Slide Number Placeholder 1">
            <a:extLst>
              <a:ext uri="{FF2B5EF4-FFF2-40B4-BE49-F238E27FC236}">
                <a16:creationId xmlns:a16="http://schemas.microsoft.com/office/drawing/2014/main" id="{440AB002-D422-4F75-BA64-1DA3AF89F011}"/>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lgn="r">
              <a:spcAft>
                <a:spcPts val="600"/>
              </a:spcAft>
              <a:defRPr/>
            </a:pPr>
            <a:fld id="{7B04DEDE-321B-4E0C-94CA-1E3DAA6B016B}" type="slidenum">
              <a:rPr lang="en-US" sz="1200" dirty="0">
                <a:solidFill>
                  <a:schemeClr val="bg1"/>
                </a:solidFill>
                <a:latin typeface="Calibri" panose="020F0502020204030204"/>
              </a:rPr>
              <a:pPr algn="r">
                <a:spcAft>
                  <a:spcPts val="600"/>
                </a:spcAft>
                <a:defRPr/>
              </a:pPr>
              <a:t>2</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428137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5B06B-58F9-42AF-B792-3772E319FFD1}"/>
              </a:ext>
            </a:extLst>
          </p:cNvPr>
          <p:cNvSpPr>
            <a:spLocks noGrp="1"/>
          </p:cNvSpPr>
          <p:nvPr>
            <p:ph type="title"/>
          </p:nvPr>
        </p:nvSpPr>
        <p:spPr>
          <a:xfrm>
            <a:off x="217616" y="189579"/>
            <a:ext cx="10515600" cy="506481"/>
          </a:xfrm>
        </p:spPr>
        <p:txBody>
          <a:bodyPr lIns="91440" tIns="45720" rIns="91440" bIns="45720" anchor="ctr" anchorCtr="0">
            <a:noAutofit/>
          </a:bodyPr>
          <a:lstStyle/>
          <a:p>
            <a:r>
              <a:rPr lang="en-US">
                <a:latin typeface="Open Sans"/>
                <a:ea typeface="Open Sans"/>
                <a:cs typeface="Open Sans"/>
              </a:rPr>
              <a:t>The Benefits of Cold Storage Inventory</a:t>
            </a:r>
            <a:endParaRPr lang="en-US"/>
          </a:p>
        </p:txBody>
      </p:sp>
      <p:sp>
        <p:nvSpPr>
          <p:cNvPr id="15" name="Slide Number Placeholder 2">
            <a:extLst>
              <a:ext uri="{FF2B5EF4-FFF2-40B4-BE49-F238E27FC236}">
                <a16:creationId xmlns:a16="http://schemas.microsoft.com/office/drawing/2014/main" id="{7ABB65C5-3BD2-41CD-AA0E-5BA3B96DB559}"/>
              </a:ext>
            </a:extLst>
          </p:cNvPr>
          <p:cNvSpPr>
            <a:spLocks noGrp="1"/>
          </p:cNvSpPr>
          <p:nvPr>
            <p:ph type="sldNum" sz="quarter" idx="4"/>
          </p:nvPr>
        </p:nvSpPr>
        <p:spPr>
          <a:xfrm>
            <a:off x="176102" y="6302579"/>
            <a:ext cx="1157398" cy="365125"/>
          </a:xfrm>
        </p:spPr>
        <p:txBody>
          <a:bodyPr/>
          <a:lstStyle/>
          <a:p>
            <a:fld id="{0C3CA7BD-4C76-453A-BD69-5F4814F3506F}" type="slidenum">
              <a:rPr lang="en-US" smtClean="0"/>
              <a:t>3</a:t>
            </a:fld>
            <a:endParaRPr lang="en-US"/>
          </a:p>
        </p:txBody>
      </p:sp>
      <p:sp>
        <p:nvSpPr>
          <p:cNvPr id="2" name="TextBox 1">
            <a:extLst>
              <a:ext uri="{FF2B5EF4-FFF2-40B4-BE49-F238E27FC236}">
                <a16:creationId xmlns:a16="http://schemas.microsoft.com/office/drawing/2014/main" id="{D54637F9-7958-4981-BDFE-7E143797764B}"/>
              </a:ext>
            </a:extLst>
          </p:cNvPr>
          <p:cNvSpPr txBox="1"/>
          <p:nvPr/>
        </p:nvSpPr>
        <p:spPr>
          <a:xfrm>
            <a:off x="5029579" y="1003087"/>
            <a:ext cx="6905118" cy="46280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nSpc>
                <a:spcPct val="90000"/>
              </a:lnSpc>
              <a:spcAft>
                <a:spcPts val="600"/>
              </a:spcAft>
              <a:buFont typeface="Arial"/>
              <a:buChar char="•"/>
            </a:pPr>
            <a:r>
              <a:rPr lang="en-US" dirty="0">
                <a:ea typeface="+mn-lt"/>
                <a:cs typeface="+mn-lt"/>
              </a:rPr>
              <a:t>Saves scientists time! Find your samples quicker.</a:t>
            </a:r>
          </a:p>
          <a:p>
            <a:pPr marL="285750" indent="-285750">
              <a:lnSpc>
                <a:spcPct val="90000"/>
              </a:lnSpc>
              <a:spcAft>
                <a:spcPts val="600"/>
              </a:spcAft>
              <a:buFont typeface="Arial"/>
              <a:buChar char="•"/>
            </a:pPr>
            <a:r>
              <a:rPr lang="en-US" dirty="0">
                <a:ea typeface="+mn-lt"/>
                <a:cs typeface="+mn-lt"/>
              </a:rPr>
              <a:t>An accurate inventory allows you to keep your refrigerator and freezer doors open less while you are searching</a:t>
            </a:r>
          </a:p>
          <a:p>
            <a:pPr marL="742950" lvl="1" indent="-285750">
              <a:lnSpc>
                <a:spcPct val="90000"/>
              </a:lnSpc>
              <a:spcAft>
                <a:spcPts val="600"/>
              </a:spcAft>
              <a:buFont typeface="Arial"/>
              <a:buChar char="•"/>
            </a:pPr>
            <a:r>
              <a:rPr lang="en-US" dirty="0">
                <a:ea typeface="+mn-lt"/>
                <a:cs typeface="+mn-lt"/>
              </a:rPr>
              <a:t>This is better for your cold storage unit, as it doesn't have to work as hard to return to its setpoint</a:t>
            </a:r>
          </a:p>
          <a:p>
            <a:pPr marL="742950" lvl="1" indent="-285750">
              <a:lnSpc>
                <a:spcPct val="90000"/>
              </a:lnSpc>
              <a:spcAft>
                <a:spcPts val="600"/>
              </a:spcAft>
              <a:buFont typeface="Arial"/>
              <a:buChar char="•"/>
            </a:pPr>
            <a:r>
              <a:rPr lang="en-US" dirty="0">
                <a:ea typeface="+mn-lt"/>
                <a:cs typeface="+mn-lt"/>
              </a:rPr>
              <a:t>Better for your samples too, reducing risk of unit failure and reducing exposure to warmer temps</a:t>
            </a:r>
          </a:p>
          <a:p>
            <a:pPr marL="285750" indent="-285750">
              <a:lnSpc>
                <a:spcPct val="90000"/>
              </a:lnSpc>
              <a:spcAft>
                <a:spcPts val="600"/>
              </a:spcAft>
              <a:buFont typeface="Arial"/>
              <a:buChar char="•"/>
            </a:pPr>
            <a:r>
              <a:rPr lang="en-US" dirty="0">
                <a:cs typeface="Calibri"/>
              </a:rPr>
              <a:t>Sample inventories facilitate the periodic clean-out of old, expired, mislabeled, and duplicate samples, freeing up space in your cold storage units. This can save your lab money, as you are less likely to need to buy a new unit because you have run out of space</a:t>
            </a:r>
          </a:p>
          <a:p>
            <a:pPr marL="285750" indent="-285750">
              <a:lnSpc>
                <a:spcPct val="90000"/>
              </a:lnSpc>
              <a:spcAft>
                <a:spcPts val="600"/>
              </a:spcAft>
              <a:buFont typeface="Arial"/>
              <a:buChar char="•"/>
            </a:pPr>
            <a:r>
              <a:rPr lang="en-US" dirty="0">
                <a:cs typeface="Calibri"/>
              </a:rPr>
              <a:t>Your laboratory and institution are safer, because you know and have documentation of the types of scientific samples in your cold storage units. Added bonus -&gt; Your EHS/SHE colleagues will love you!</a:t>
            </a:r>
          </a:p>
          <a:p>
            <a:pPr marL="285750" indent="-285750">
              <a:lnSpc>
                <a:spcPct val="90000"/>
              </a:lnSpc>
              <a:spcAft>
                <a:spcPts val="600"/>
              </a:spcAft>
              <a:buFont typeface="Arial"/>
              <a:buChar char="•"/>
            </a:pPr>
            <a:r>
              <a:rPr lang="en-US" dirty="0">
                <a:cs typeface="Calibri"/>
              </a:rPr>
              <a:t>If you ever need to move your lab to a new building or institution, having an up-to-date sample inventory will save a ton of time and effort prior to the move</a:t>
            </a:r>
          </a:p>
        </p:txBody>
      </p:sp>
      <p:pic>
        <p:nvPicPr>
          <p:cNvPr id="4" name="Picture 4" descr="A picture containing person, indoor&#10;&#10;Description automatically generated">
            <a:extLst>
              <a:ext uri="{FF2B5EF4-FFF2-40B4-BE49-F238E27FC236}">
                <a16:creationId xmlns:a16="http://schemas.microsoft.com/office/drawing/2014/main" id="{CDD2B77A-B70A-45BE-AE0B-E4B552FC5B7E}"/>
              </a:ext>
            </a:extLst>
          </p:cNvPr>
          <p:cNvPicPr>
            <a:picLocks noChangeAspect="1"/>
          </p:cNvPicPr>
          <p:nvPr/>
        </p:nvPicPr>
        <p:blipFill>
          <a:blip r:embed="rId3"/>
          <a:stretch>
            <a:fillRect/>
          </a:stretch>
        </p:blipFill>
        <p:spPr>
          <a:xfrm>
            <a:off x="907535" y="956732"/>
            <a:ext cx="3711145" cy="4944536"/>
          </a:xfrm>
          <a:prstGeom prst="rect">
            <a:avLst/>
          </a:prstGeom>
        </p:spPr>
      </p:pic>
    </p:spTree>
    <p:extLst>
      <p:ext uri="{BB962C8B-B14F-4D97-AF65-F5344CB8AC3E}">
        <p14:creationId xmlns:p14="http://schemas.microsoft.com/office/powerpoint/2010/main" val="241516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5B06B-58F9-42AF-B792-3772E319FFD1}"/>
              </a:ext>
            </a:extLst>
          </p:cNvPr>
          <p:cNvSpPr>
            <a:spLocks noGrp="1"/>
          </p:cNvSpPr>
          <p:nvPr>
            <p:ph type="title"/>
          </p:nvPr>
        </p:nvSpPr>
        <p:spPr/>
        <p:txBody>
          <a:bodyPr lIns="91440" tIns="45720" rIns="91440" bIns="45720" anchor="ctr" anchorCtr="0">
            <a:noAutofit/>
          </a:bodyPr>
          <a:lstStyle/>
          <a:p>
            <a:r>
              <a:rPr lang="en-US">
                <a:latin typeface="Open Sans"/>
                <a:ea typeface="Open Sans"/>
                <a:cs typeface="Open Sans"/>
              </a:rPr>
              <a:t>Example Inventory Options</a:t>
            </a:r>
            <a:endParaRPr lang="en-US"/>
          </a:p>
        </p:txBody>
      </p:sp>
      <p:sp>
        <p:nvSpPr>
          <p:cNvPr id="15" name="Slide Number Placeholder 2">
            <a:extLst>
              <a:ext uri="{FF2B5EF4-FFF2-40B4-BE49-F238E27FC236}">
                <a16:creationId xmlns:a16="http://schemas.microsoft.com/office/drawing/2014/main" id="{7ABB65C5-3BD2-41CD-AA0E-5BA3B96DB559}"/>
              </a:ext>
            </a:extLst>
          </p:cNvPr>
          <p:cNvSpPr>
            <a:spLocks noGrp="1"/>
          </p:cNvSpPr>
          <p:nvPr>
            <p:ph type="sldNum" sz="quarter" idx="4"/>
          </p:nvPr>
        </p:nvSpPr>
        <p:spPr>
          <a:xfrm>
            <a:off x="176102" y="6302579"/>
            <a:ext cx="1157398" cy="365125"/>
          </a:xfrm>
        </p:spPr>
        <p:txBody>
          <a:bodyPr/>
          <a:lstStyle/>
          <a:p>
            <a:fld id="{0C3CA7BD-4C76-453A-BD69-5F4814F3506F}" type="slidenum">
              <a:rPr lang="en-US" smtClean="0"/>
              <a:t>4</a:t>
            </a:fld>
            <a:endParaRPr lang="en-US"/>
          </a:p>
        </p:txBody>
      </p:sp>
      <p:pic>
        <p:nvPicPr>
          <p:cNvPr id="2" name="Picture 3" descr="Icon&#10;&#10;Description automatically generated">
            <a:extLst>
              <a:ext uri="{FF2B5EF4-FFF2-40B4-BE49-F238E27FC236}">
                <a16:creationId xmlns:a16="http://schemas.microsoft.com/office/drawing/2014/main" id="{E94873C0-FBBA-4B4B-92D9-90592E546CB9}"/>
              </a:ext>
            </a:extLst>
          </p:cNvPr>
          <p:cNvPicPr>
            <a:picLocks noChangeAspect="1"/>
          </p:cNvPicPr>
          <p:nvPr/>
        </p:nvPicPr>
        <p:blipFill>
          <a:blip r:embed="rId3"/>
          <a:stretch>
            <a:fillRect/>
          </a:stretch>
        </p:blipFill>
        <p:spPr>
          <a:xfrm>
            <a:off x="1414579" y="1046614"/>
            <a:ext cx="1542473" cy="1519382"/>
          </a:xfrm>
          <a:prstGeom prst="rect">
            <a:avLst/>
          </a:prstGeom>
        </p:spPr>
      </p:pic>
      <p:pic>
        <p:nvPicPr>
          <p:cNvPr id="4" name="Picture 4" descr="Logo, company name&#10;&#10;Description automatically generated">
            <a:extLst>
              <a:ext uri="{FF2B5EF4-FFF2-40B4-BE49-F238E27FC236}">
                <a16:creationId xmlns:a16="http://schemas.microsoft.com/office/drawing/2014/main" id="{1554A3D6-C33B-4975-BE21-73748860D3EA}"/>
              </a:ext>
            </a:extLst>
          </p:cNvPr>
          <p:cNvPicPr>
            <a:picLocks noChangeAspect="1"/>
          </p:cNvPicPr>
          <p:nvPr/>
        </p:nvPicPr>
        <p:blipFill rotWithShape="1">
          <a:blip r:embed="rId4"/>
          <a:srcRect t="24221" r="194" b="44332"/>
          <a:stretch/>
        </p:blipFill>
        <p:spPr>
          <a:xfrm>
            <a:off x="921850" y="2557492"/>
            <a:ext cx="2770021" cy="480033"/>
          </a:xfrm>
          <a:prstGeom prst="rect">
            <a:avLst/>
          </a:prstGeom>
        </p:spPr>
      </p:pic>
      <p:sp>
        <p:nvSpPr>
          <p:cNvPr id="6" name="TextBox 5">
            <a:extLst>
              <a:ext uri="{FF2B5EF4-FFF2-40B4-BE49-F238E27FC236}">
                <a16:creationId xmlns:a16="http://schemas.microsoft.com/office/drawing/2014/main" id="{09E3E6B4-6445-4E4A-985C-6DE6CBBF6452}"/>
              </a:ext>
            </a:extLst>
          </p:cNvPr>
          <p:cNvSpPr txBox="1"/>
          <p:nvPr/>
        </p:nvSpPr>
        <p:spPr>
          <a:xfrm>
            <a:off x="439174" y="5142270"/>
            <a:ext cx="40377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400">
              <a:latin typeface="Open Sans"/>
              <a:ea typeface="Open Sans"/>
              <a:cs typeface="Calibri"/>
            </a:endParaRPr>
          </a:p>
        </p:txBody>
      </p:sp>
      <p:sp>
        <p:nvSpPr>
          <p:cNvPr id="7" name="TextBox 6">
            <a:extLst>
              <a:ext uri="{FF2B5EF4-FFF2-40B4-BE49-F238E27FC236}">
                <a16:creationId xmlns:a16="http://schemas.microsoft.com/office/drawing/2014/main" id="{99C5BE2C-3874-47D7-BC78-DFB3BC551477}"/>
              </a:ext>
            </a:extLst>
          </p:cNvPr>
          <p:cNvSpPr txBox="1"/>
          <p:nvPr/>
        </p:nvSpPr>
        <p:spPr>
          <a:xfrm>
            <a:off x="1093542" y="2953848"/>
            <a:ext cx="26035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ea typeface="+mn-lt"/>
                <a:cs typeface="+mn-lt"/>
              </a:rPr>
              <a:t>https://www.quartzy.com/</a:t>
            </a:r>
            <a:endParaRPr lang="en-US" sz="1600" dirty="0">
              <a:cs typeface="Calibri"/>
            </a:endParaRPr>
          </a:p>
        </p:txBody>
      </p:sp>
      <p:pic>
        <p:nvPicPr>
          <p:cNvPr id="8" name="Picture 7" descr="A picture containing shape&#10;&#10;Description automatically generated">
            <a:extLst>
              <a:ext uri="{FF2B5EF4-FFF2-40B4-BE49-F238E27FC236}">
                <a16:creationId xmlns:a16="http://schemas.microsoft.com/office/drawing/2014/main" id="{B8558253-CEC9-4149-87F3-EAC38E9330C9}"/>
              </a:ext>
            </a:extLst>
          </p:cNvPr>
          <p:cNvPicPr>
            <a:picLocks noChangeAspect="1"/>
          </p:cNvPicPr>
          <p:nvPr/>
        </p:nvPicPr>
        <p:blipFill>
          <a:blip r:embed="rId5"/>
          <a:stretch>
            <a:fillRect/>
          </a:stretch>
        </p:blipFill>
        <p:spPr>
          <a:xfrm>
            <a:off x="1938594" y="3998933"/>
            <a:ext cx="3241889" cy="1045206"/>
          </a:xfrm>
          <a:prstGeom prst="rect">
            <a:avLst/>
          </a:prstGeom>
        </p:spPr>
      </p:pic>
      <p:sp>
        <p:nvSpPr>
          <p:cNvPr id="13" name="TextBox 12">
            <a:extLst>
              <a:ext uri="{FF2B5EF4-FFF2-40B4-BE49-F238E27FC236}">
                <a16:creationId xmlns:a16="http://schemas.microsoft.com/office/drawing/2014/main" id="{1ED67D87-DFF8-4855-B1FA-6004EEC40B9E}"/>
              </a:ext>
            </a:extLst>
          </p:cNvPr>
          <p:cNvSpPr txBox="1"/>
          <p:nvPr/>
        </p:nvSpPr>
        <p:spPr>
          <a:xfrm>
            <a:off x="1786641" y="5199997"/>
            <a:ext cx="40377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Open Sans"/>
                <a:ea typeface="+mn-lt"/>
                <a:cs typeface="+mn-lt"/>
              </a:rPr>
              <a:t>https://freezerworks.com/</a:t>
            </a:r>
            <a:endParaRPr lang="en-US" sz="1600" dirty="0">
              <a:latin typeface="Open Sans"/>
              <a:ea typeface="Open Sans"/>
              <a:cs typeface="Open Sans"/>
            </a:endParaRPr>
          </a:p>
        </p:txBody>
      </p:sp>
      <p:sp>
        <p:nvSpPr>
          <p:cNvPr id="19" name="TextBox 18">
            <a:extLst>
              <a:ext uri="{FF2B5EF4-FFF2-40B4-BE49-F238E27FC236}">
                <a16:creationId xmlns:a16="http://schemas.microsoft.com/office/drawing/2014/main" id="{3F1CCDE1-F77B-4C21-AFA8-81921A067F29}"/>
              </a:ext>
            </a:extLst>
          </p:cNvPr>
          <p:cNvSpPr txBox="1"/>
          <p:nvPr/>
        </p:nvSpPr>
        <p:spPr>
          <a:xfrm>
            <a:off x="4130367" y="2798543"/>
            <a:ext cx="40377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ea typeface="+mn-lt"/>
                <a:cs typeface="+mn-lt"/>
              </a:rPr>
              <a:t>https://www.labguru.com/</a:t>
            </a:r>
            <a:endParaRPr lang="en-US" sz="1600">
              <a:cs typeface="Calibri"/>
            </a:endParaRPr>
          </a:p>
        </p:txBody>
      </p:sp>
      <p:pic>
        <p:nvPicPr>
          <p:cNvPr id="21" name="Picture 3" descr="A picture containing graphical user interface&#10;&#10;Description automatically generated">
            <a:extLst>
              <a:ext uri="{FF2B5EF4-FFF2-40B4-BE49-F238E27FC236}">
                <a16:creationId xmlns:a16="http://schemas.microsoft.com/office/drawing/2014/main" id="{B4640058-CB49-49C3-A782-FDE5B6CF8B74}"/>
              </a:ext>
            </a:extLst>
          </p:cNvPr>
          <p:cNvPicPr>
            <a:picLocks noChangeAspect="1"/>
          </p:cNvPicPr>
          <p:nvPr/>
        </p:nvPicPr>
        <p:blipFill>
          <a:blip r:embed="rId6"/>
          <a:stretch>
            <a:fillRect/>
          </a:stretch>
        </p:blipFill>
        <p:spPr>
          <a:xfrm>
            <a:off x="4760047" y="1503363"/>
            <a:ext cx="2671907" cy="1195820"/>
          </a:xfrm>
          <a:prstGeom prst="rect">
            <a:avLst/>
          </a:prstGeom>
        </p:spPr>
      </p:pic>
      <p:pic>
        <p:nvPicPr>
          <p:cNvPr id="23" name="Picture 16">
            <a:extLst>
              <a:ext uri="{FF2B5EF4-FFF2-40B4-BE49-F238E27FC236}">
                <a16:creationId xmlns:a16="http://schemas.microsoft.com/office/drawing/2014/main" id="{0E943B0D-7FC2-4971-8F56-1DCFE3FCC699}"/>
              </a:ext>
            </a:extLst>
          </p:cNvPr>
          <p:cNvPicPr>
            <a:picLocks noChangeAspect="1"/>
          </p:cNvPicPr>
          <p:nvPr/>
        </p:nvPicPr>
        <p:blipFill>
          <a:blip r:embed="rId7"/>
          <a:stretch>
            <a:fillRect/>
          </a:stretch>
        </p:blipFill>
        <p:spPr>
          <a:xfrm>
            <a:off x="6428366" y="3880284"/>
            <a:ext cx="1863725" cy="598343"/>
          </a:xfrm>
          <a:prstGeom prst="rect">
            <a:avLst/>
          </a:prstGeom>
        </p:spPr>
      </p:pic>
      <p:pic>
        <p:nvPicPr>
          <p:cNvPr id="25" name="Picture 17" descr="A picture containing text, clipart&#10;&#10;Description automatically generated">
            <a:extLst>
              <a:ext uri="{FF2B5EF4-FFF2-40B4-BE49-F238E27FC236}">
                <a16:creationId xmlns:a16="http://schemas.microsoft.com/office/drawing/2014/main" id="{DA43C2E9-415D-4079-ABCA-41EBC9EB1A85}"/>
              </a:ext>
            </a:extLst>
          </p:cNvPr>
          <p:cNvPicPr>
            <a:picLocks noChangeAspect="1"/>
          </p:cNvPicPr>
          <p:nvPr/>
        </p:nvPicPr>
        <p:blipFill>
          <a:blip r:embed="rId8"/>
          <a:stretch>
            <a:fillRect/>
          </a:stretch>
        </p:blipFill>
        <p:spPr>
          <a:xfrm>
            <a:off x="6537037" y="4485819"/>
            <a:ext cx="4267200" cy="680362"/>
          </a:xfrm>
          <a:prstGeom prst="rect">
            <a:avLst/>
          </a:prstGeom>
        </p:spPr>
      </p:pic>
      <p:pic>
        <p:nvPicPr>
          <p:cNvPr id="5" name="Picture 8" descr="Text&#10;&#10;Description automatically generated">
            <a:extLst>
              <a:ext uri="{FF2B5EF4-FFF2-40B4-BE49-F238E27FC236}">
                <a16:creationId xmlns:a16="http://schemas.microsoft.com/office/drawing/2014/main" id="{C3FD6004-0B24-49C4-A66B-CBE839AF605F}"/>
              </a:ext>
            </a:extLst>
          </p:cNvPr>
          <p:cNvPicPr>
            <a:picLocks noChangeAspect="1"/>
          </p:cNvPicPr>
          <p:nvPr/>
        </p:nvPicPr>
        <p:blipFill>
          <a:blip r:embed="rId9"/>
          <a:stretch>
            <a:fillRect/>
          </a:stretch>
        </p:blipFill>
        <p:spPr>
          <a:xfrm>
            <a:off x="8392969" y="1530785"/>
            <a:ext cx="2933700" cy="1037070"/>
          </a:xfrm>
          <a:prstGeom prst="rect">
            <a:avLst/>
          </a:prstGeom>
        </p:spPr>
      </p:pic>
      <p:sp>
        <p:nvSpPr>
          <p:cNvPr id="16" name="TextBox 15">
            <a:extLst>
              <a:ext uri="{FF2B5EF4-FFF2-40B4-BE49-F238E27FC236}">
                <a16:creationId xmlns:a16="http://schemas.microsoft.com/office/drawing/2014/main" id="{54D8DBDF-1027-4822-9828-0772C74E46B5}"/>
              </a:ext>
            </a:extLst>
          </p:cNvPr>
          <p:cNvSpPr txBox="1"/>
          <p:nvPr/>
        </p:nvSpPr>
        <p:spPr>
          <a:xfrm>
            <a:off x="8332912" y="3214178"/>
            <a:ext cx="40377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400" dirty="0">
              <a:cs typeface="Calibri"/>
            </a:endParaRPr>
          </a:p>
        </p:txBody>
      </p:sp>
      <p:sp>
        <p:nvSpPr>
          <p:cNvPr id="17" name="TextBox 16">
            <a:extLst>
              <a:ext uri="{FF2B5EF4-FFF2-40B4-BE49-F238E27FC236}">
                <a16:creationId xmlns:a16="http://schemas.microsoft.com/office/drawing/2014/main" id="{2AE31040-ED81-4B2E-90CB-F6F934B4D43B}"/>
              </a:ext>
            </a:extLst>
          </p:cNvPr>
          <p:cNvSpPr txBox="1"/>
          <p:nvPr/>
        </p:nvSpPr>
        <p:spPr>
          <a:xfrm>
            <a:off x="7848003" y="2740814"/>
            <a:ext cx="40377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ea typeface="+mn-lt"/>
                <a:cs typeface="+mn-lt"/>
              </a:rPr>
              <a:t>https://www.freezerpro.com/</a:t>
            </a:r>
            <a:endParaRPr lang="en-US" sz="1600">
              <a:cs typeface="Calibri"/>
            </a:endParaRPr>
          </a:p>
        </p:txBody>
      </p:sp>
    </p:spTree>
    <p:extLst>
      <p:ext uri="{BB962C8B-B14F-4D97-AF65-F5344CB8AC3E}">
        <p14:creationId xmlns:p14="http://schemas.microsoft.com/office/powerpoint/2010/main" val="248520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59EC0D-4590-40F2-8DFC-AB0AD148FC48}"/>
              </a:ext>
            </a:extLst>
          </p:cNvPr>
          <p:cNvSpPr>
            <a:spLocks noGrp="1"/>
          </p:cNvSpPr>
          <p:nvPr>
            <p:ph type="sldNum" sz="quarter" idx="4"/>
          </p:nvPr>
        </p:nvSpPr>
        <p:spPr/>
        <p:txBody>
          <a:bodyPr/>
          <a:lstStyle/>
          <a:p>
            <a:fld id="{7B04DEDE-321B-4E0C-94CA-1E3DAA6B016B}" type="slidenum">
              <a:rPr lang="en-US" sz="1400" smtClean="0">
                <a:latin typeface="Open Sans" panose="020B0606030504020204" pitchFamily="34" charset="0"/>
                <a:ea typeface="Open Sans" panose="020B0606030504020204" pitchFamily="34" charset="0"/>
                <a:cs typeface="Open Sans" panose="020B0606030504020204" pitchFamily="34" charset="0"/>
              </a:rPr>
              <a:pPr/>
              <a:t>5</a:t>
            </a:fld>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74A76E46-F90E-443D-A80D-4490A493CB4A}"/>
              </a:ext>
            </a:extLst>
          </p:cNvPr>
          <p:cNvSpPr>
            <a:spLocks noGrp="1"/>
          </p:cNvSpPr>
          <p:nvPr>
            <p:ph type="title"/>
          </p:nvPr>
        </p:nvSpPr>
        <p:spPr>
          <a:xfrm>
            <a:off x="279400" y="120930"/>
            <a:ext cx="11462327" cy="506481"/>
          </a:xfrm>
        </p:spPr>
        <p:txBody>
          <a:bodyPr lIns="91440" tIns="45720" rIns="91440" bIns="45720" anchor="ctr" anchorCtr="0">
            <a:noAutofit/>
          </a:bodyPr>
          <a:lstStyle/>
          <a:p>
            <a:r>
              <a:rPr lang="en-US" dirty="0">
                <a:latin typeface="Open Sans"/>
                <a:ea typeface="Open Sans"/>
                <a:cs typeface="Open Sans"/>
              </a:rPr>
              <a:t>Inventory Option Comparison – Accurate as of Summer 2021</a:t>
            </a:r>
            <a:endParaRPr lang="en-US" dirty="0"/>
          </a:p>
        </p:txBody>
      </p:sp>
      <p:graphicFrame>
        <p:nvGraphicFramePr>
          <p:cNvPr id="5" name="Table 5">
            <a:extLst>
              <a:ext uri="{FF2B5EF4-FFF2-40B4-BE49-F238E27FC236}">
                <a16:creationId xmlns:a16="http://schemas.microsoft.com/office/drawing/2014/main" id="{DFA99E8E-FD88-430B-8643-3D36E6F66983}"/>
              </a:ext>
            </a:extLst>
          </p:cNvPr>
          <p:cNvGraphicFramePr>
            <a:graphicFrameLocks noGrp="1"/>
          </p:cNvGraphicFramePr>
          <p:nvPr>
            <p:extLst>
              <p:ext uri="{D42A27DB-BD31-4B8C-83A1-F6EECF244321}">
                <p14:modId xmlns:p14="http://schemas.microsoft.com/office/powerpoint/2010/main" val="2138284988"/>
              </p:ext>
            </p:extLst>
          </p:nvPr>
        </p:nvGraphicFramePr>
        <p:xfrm>
          <a:off x="418407" y="884012"/>
          <a:ext cx="11226227" cy="4978764"/>
        </p:xfrm>
        <a:graphic>
          <a:graphicData uri="http://schemas.openxmlformats.org/drawingml/2006/table">
            <a:tbl>
              <a:tblPr firstRow="1" bandRow="1">
                <a:tableStyleId>{5C22544A-7EE6-4342-B048-85BDC9FD1C3A}</a:tableStyleId>
              </a:tblPr>
              <a:tblGrid>
                <a:gridCol w="1372319">
                  <a:extLst>
                    <a:ext uri="{9D8B030D-6E8A-4147-A177-3AD203B41FA5}">
                      <a16:colId xmlns:a16="http://schemas.microsoft.com/office/drawing/2014/main" val="3562069187"/>
                    </a:ext>
                  </a:extLst>
                </a:gridCol>
                <a:gridCol w="1122395">
                  <a:extLst>
                    <a:ext uri="{9D8B030D-6E8A-4147-A177-3AD203B41FA5}">
                      <a16:colId xmlns:a16="http://schemas.microsoft.com/office/drawing/2014/main" val="955913630"/>
                    </a:ext>
                  </a:extLst>
                </a:gridCol>
                <a:gridCol w="1247359">
                  <a:extLst>
                    <a:ext uri="{9D8B030D-6E8A-4147-A177-3AD203B41FA5}">
                      <a16:colId xmlns:a16="http://schemas.microsoft.com/office/drawing/2014/main" val="2840985121"/>
                    </a:ext>
                  </a:extLst>
                </a:gridCol>
                <a:gridCol w="1247359">
                  <a:extLst>
                    <a:ext uri="{9D8B030D-6E8A-4147-A177-3AD203B41FA5}">
                      <a16:colId xmlns:a16="http://schemas.microsoft.com/office/drawing/2014/main" val="2296178133"/>
                    </a:ext>
                  </a:extLst>
                </a:gridCol>
                <a:gridCol w="1247359">
                  <a:extLst>
                    <a:ext uri="{9D8B030D-6E8A-4147-A177-3AD203B41FA5}">
                      <a16:colId xmlns:a16="http://schemas.microsoft.com/office/drawing/2014/main" val="355443151"/>
                    </a:ext>
                  </a:extLst>
                </a:gridCol>
                <a:gridCol w="1247359">
                  <a:extLst>
                    <a:ext uri="{9D8B030D-6E8A-4147-A177-3AD203B41FA5}">
                      <a16:colId xmlns:a16="http://schemas.microsoft.com/office/drawing/2014/main" val="1162973846"/>
                    </a:ext>
                  </a:extLst>
                </a:gridCol>
                <a:gridCol w="1247359">
                  <a:extLst>
                    <a:ext uri="{9D8B030D-6E8A-4147-A177-3AD203B41FA5}">
                      <a16:colId xmlns:a16="http://schemas.microsoft.com/office/drawing/2014/main" val="1319712666"/>
                    </a:ext>
                  </a:extLst>
                </a:gridCol>
                <a:gridCol w="1247359">
                  <a:extLst>
                    <a:ext uri="{9D8B030D-6E8A-4147-A177-3AD203B41FA5}">
                      <a16:colId xmlns:a16="http://schemas.microsoft.com/office/drawing/2014/main" val="108708828"/>
                    </a:ext>
                  </a:extLst>
                </a:gridCol>
                <a:gridCol w="1247359">
                  <a:extLst>
                    <a:ext uri="{9D8B030D-6E8A-4147-A177-3AD203B41FA5}">
                      <a16:colId xmlns:a16="http://schemas.microsoft.com/office/drawing/2014/main" val="726561121"/>
                    </a:ext>
                  </a:extLst>
                </a:gridCol>
              </a:tblGrid>
              <a:tr h="710036">
                <a:tc>
                  <a:txBody>
                    <a:bodyPr/>
                    <a:lstStyle/>
                    <a:p>
                      <a:pPr algn="ctr"/>
                      <a:endParaRPr lang="en-US" sz="1400" dirty="0"/>
                    </a:p>
                  </a:txBody>
                  <a:tcPr anchor="ctr"/>
                </a:tc>
                <a:tc>
                  <a:txBody>
                    <a:bodyPr/>
                    <a:lstStyle/>
                    <a:p>
                      <a:pPr algn="ctr"/>
                      <a:r>
                        <a:rPr lang="en-US" sz="1400" dirty="0"/>
                        <a:t>Sofware Download, or available in the Cloud?</a:t>
                      </a:r>
                    </a:p>
                  </a:txBody>
                  <a:tcPr anchor="ctr"/>
                </a:tc>
                <a:tc>
                  <a:txBody>
                    <a:bodyPr/>
                    <a:lstStyle/>
                    <a:p>
                      <a:pPr algn="ctr"/>
                      <a:r>
                        <a:rPr lang="en-US" sz="1400" dirty="0"/>
                        <a:t>Flexible &amp; customizable?</a:t>
                      </a:r>
                    </a:p>
                  </a:txBody>
                  <a:tcPr anchor="ctr"/>
                </a:tc>
                <a:tc>
                  <a:txBody>
                    <a:bodyPr/>
                    <a:lstStyle/>
                    <a:p>
                      <a:pPr algn="ctr"/>
                      <a:r>
                        <a:rPr lang="en-US" sz="1400" dirty="0"/>
                        <a:t>Allows for within-box sample tracking?</a:t>
                      </a:r>
                    </a:p>
                  </a:txBody>
                  <a:tcPr anchor="ctr"/>
                </a:tc>
                <a:tc>
                  <a:txBody>
                    <a:bodyPr/>
                    <a:lstStyle/>
                    <a:p>
                      <a:pPr algn="ctr"/>
                      <a:r>
                        <a:rPr lang="en-US" sz="1400" dirty="0"/>
                        <a:t>Will help with database transition to new platform?</a:t>
                      </a:r>
                    </a:p>
                  </a:txBody>
                  <a:tcPr anchor="ctr"/>
                </a:tc>
                <a:tc>
                  <a:txBody>
                    <a:bodyPr/>
                    <a:lstStyle/>
                    <a:p>
                      <a:pPr algn="ctr"/>
                      <a:r>
                        <a:rPr lang="en-US" sz="1400" dirty="0"/>
                        <a:t>Automatic backups of database available?</a:t>
                      </a:r>
                    </a:p>
                  </a:txBody>
                  <a:tcPr anchor="ctr"/>
                </a:tc>
                <a:tc>
                  <a:txBody>
                    <a:bodyPr/>
                    <a:lstStyle/>
                    <a:p>
                      <a:pPr algn="ctr"/>
                      <a:r>
                        <a:rPr lang="en-US" sz="1400" b="1" kern="1200" dirty="0">
                          <a:solidFill>
                            <a:schemeClr val="lt1"/>
                          </a:solidFill>
                          <a:latin typeface="+mn-lt"/>
                          <a:ea typeface="+mn-ea"/>
                          <a:cs typeface="+mn-cs"/>
                        </a:rPr>
                        <a:t>Free?</a:t>
                      </a:r>
                    </a:p>
                  </a:txBody>
                  <a:tcPr anchor="ctr"/>
                </a:tc>
                <a:tc>
                  <a:txBody>
                    <a:bodyPr/>
                    <a:lstStyle/>
                    <a:p>
                      <a:pPr lvl="0" algn="ctr">
                        <a:buNone/>
                      </a:pPr>
                      <a:r>
                        <a:rPr lang="en-US" sz="1400" b="1" kern="1200" dirty="0">
                          <a:solidFill>
                            <a:schemeClr val="lt1"/>
                          </a:solidFill>
                          <a:latin typeface="+mn-lt"/>
                          <a:ea typeface="+mn-ea"/>
                          <a:cs typeface="+mn-cs"/>
                        </a:rPr>
                        <a:t>Batch upload of samples?</a:t>
                      </a:r>
                    </a:p>
                  </a:txBody>
                  <a:tcPr anchor="ctr"/>
                </a:tc>
                <a:tc>
                  <a:txBody>
                    <a:bodyPr/>
                    <a:lstStyle/>
                    <a:p>
                      <a:pPr lvl="0" algn="ctr">
                        <a:buNone/>
                      </a:pPr>
                      <a:r>
                        <a:rPr lang="en-US" sz="1400" dirty="0"/>
                        <a:t>Notification / alert system for task management and sample expiration?</a:t>
                      </a:r>
                    </a:p>
                  </a:txBody>
                  <a:tcPr anchor="ctr"/>
                </a:tc>
                <a:extLst>
                  <a:ext uri="{0D108BD9-81ED-4DB2-BD59-A6C34878D82A}">
                    <a16:rowId xmlns:a16="http://schemas.microsoft.com/office/drawing/2014/main" val="28734143"/>
                  </a:ext>
                </a:extLst>
              </a:tr>
              <a:tr h="727786">
                <a:tc>
                  <a:txBody>
                    <a:bodyPr/>
                    <a:lstStyle/>
                    <a:p>
                      <a:pPr algn="ctr"/>
                      <a:r>
                        <a:rPr lang="en-US" sz="1400" dirty="0"/>
                        <a:t>Microsoft Excel</a:t>
                      </a:r>
                    </a:p>
                  </a:txBody>
                  <a:tcPr anchor="ctr"/>
                </a:tc>
                <a:tc>
                  <a:txBody>
                    <a:bodyPr/>
                    <a:lstStyle/>
                    <a:p>
                      <a:pPr algn="ctr"/>
                      <a:r>
                        <a:rPr lang="en-US" sz="1400" dirty="0"/>
                        <a:t>both</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lvl="0" algn="ctr">
                        <a:buNone/>
                      </a:pPr>
                      <a:endParaRPr lang="en-US" sz="1400" dirty="0"/>
                    </a:p>
                  </a:txBody>
                  <a:tcPr/>
                </a:tc>
                <a:tc>
                  <a:txBody>
                    <a:bodyPr/>
                    <a:lstStyle/>
                    <a:p>
                      <a:pPr lvl="0" algn="ctr">
                        <a:buNone/>
                      </a:pPr>
                      <a:endParaRPr lang="en-US" sz="1400" dirty="0"/>
                    </a:p>
                  </a:txBody>
                  <a:tcPr/>
                </a:tc>
                <a:extLst>
                  <a:ext uri="{0D108BD9-81ED-4DB2-BD59-A6C34878D82A}">
                    <a16:rowId xmlns:a16="http://schemas.microsoft.com/office/drawing/2014/main" val="509813843"/>
                  </a:ext>
                </a:extLst>
              </a:tr>
              <a:tr h="710036">
                <a:tc>
                  <a:txBody>
                    <a:bodyPr/>
                    <a:lstStyle/>
                    <a:p>
                      <a:pPr algn="ctr"/>
                      <a:r>
                        <a:rPr lang="en-US" sz="1400" err="1"/>
                        <a:t>Quartzy</a:t>
                      </a:r>
                    </a:p>
                  </a:txBody>
                  <a:tcPr anchor="ctr"/>
                </a:tc>
                <a:tc>
                  <a:txBody>
                    <a:bodyPr/>
                    <a:lstStyle/>
                    <a:p>
                      <a:pPr algn="ctr"/>
                      <a:r>
                        <a:rPr lang="en-US" sz="1400" dirty="0"/>
                        <a:t>cloud</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lvl="0" algn="ctr">
                        <a:buNone/>
                      </a:pPr>
                      <a:endParaRPr lang="en-US" sz="1400" dirty="0"/>
                    </a:p>
                  </a:txBody>
                  <a:tcPr/>
                </a:tc>
                <a:tc>
                  <a:txBody>
                    <a:bodyPr/>
                    <a:lstStyle/>
                    <a:p>
                      <a:pPr lvl="0" algn="ctr">
                        <a:buNone/>
                      </a:pPr>
                      <a:endParaRPr lang="en-US" sz="1400" dirty="0"/>
                    </a:p>
                  </a:txBody>
                  <a:tcPr/>
                </a:tc>
                <a:extLst>
                  <a:ext uri="{0D108BD9-81ED-4DB2-BD59-A6C34878D82A}">
                    <a16:rowId xmlns:a16="http://schemas.microsoft.com/office/drawing/2014/main" val="414301808"/>
                  </a:ext>
                </a:extLst>
              </a:tr>
              <a:tr h="710036">
                <a:tc>
                  <a:txBody>
                    <a:bodyPr/>
                    <a:lstStyle/>
                    <a:p>
                      <a:pPr algn="ctr"/>
                      <a:r>
                        <a:rPr lang="en-US" sz="1400" err="1"/>
                        <a:t>FreezerWorks</a:t>
                      </a:r>
                    </a:p>
                  </a:txBody>
                  <a:tcPr anchor="ctr"/>
                </a:tc>
                <a:tc>
                  <a:txBody>
                    <a:bodyPr/>
                    <a:lstStyle/>
                    <a:p>
                      <a:pPr algn="ctr"/>
                      <a:r>
                        <a:rPr lang="en-US" sz="1400" dirty="0"/>
                        <a:t>both</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000" dirty="0"/>
                    </a:p>
                  </a:txBody>
                  <a:tcPr anchor="ctr"/>
                </a:tc>
                <a:tc>
                  <a:txBody>
                    <a:bodyPr/>
                    <a:lstStyle/>
                    <a:p>
                      <a:pPr algn="ctr"/>
                      <a:endParaRPr lang="en-US" sz="1400" dirty="0"/>
                    </a:p>
                  </a:txBody>
                  <a:tcPr anchor="ctr"/>
                </a:tc>
                <a:tc>
                  <a:txBody>
                    <a:bodyPr/>
                    <a:lstStyle/>
                    <a:p>
                      <a:pPr lvl="0" algn="ctr">
                        <a:buNone/>
                      </a:pPr>
                      <a:r>
                        <a:rPr lang="en-US" sz="1400" b="0" i="0" u="none" strike="noStrike" noProof="0" dirty="0">
                          <a:latin typeface="Calibri"/>
                        </a:rPr>
                        <a:t>You can request a demo</a:t>
                      </a:r>
                      <a:endParaRPr lang="en-US" dirty="0"/>
                    </a:p>
                  </a:txBody>
                  <a:tcPr anchor="ctr"/>
                </a:tc>
                <a:tc>
                  <a:txBody>
                    <a:bodyPr/>
                    <a:lstStyle/>
                    <a:p>
                      <a:pPr lvl="0" algn="ctr">
                        <a:buNone/>
                      </a:pPr>
                      <a:endParaRPr lang="en-US" sz="1400" dirty="0"/>
                    </a:p>
                  </a:txBody>
                  <a:tcPr/>
                </a:tc>
                <a:tc>
                  <a:txBody>
                    <a:bodyPr/>
                    <a:lstStyle/>
                    <a:p>
                      <a:pPr lvl="0" algn="ctr">
                        <a:buNone/>
                      </a:pPr>
                      <a:r>
                        <a:rPr lang="en-US" sz="1400" b="0" i="0" u="none" strike="noStrike" noProof="0">
                          <a:latin typeface="Calibri"/>
                        </a:rPr>
                        <a:t>partially</a:t>
                      </a:r>
                      <a:endParaRPr lang="en-US"/>
                    </a:p>
                  </a:txBody>
                  <a:tcPr anchor="ctr"/>
                </a:tc>
                <a:extLst>
                  <a:ext uri="{0D108BD9-81ED-4DB2-BD59-A6C34878D82A}">
                    <a16:rowId xmlns:a16="http://schemas.microsoft.com/office/drawing/2014/main" val="1034668307"/>
                  </a:ext>
                </a:extLst>
              </a:tr>
              <a:tr h="727786">
                <a:tc>
                  <a:txBody>
                    <a:bodyPr/>
                    <a:lstStyle/>
                    <a:p>
                      <a:pPr algn="ctr"/>
                      <a:r>
                        <a:rPr lang="en-US" sz="1400" err="1"/>
                        <a:t>Labguru</a:t>
                      </a:r>
                    </a:p>
                  </a:txBody>
                  <a:tcPr anchor="ctr"/>
                </a:tc>
                <a:tc>
                  <a:txBody>
                    <a:bodyPr/>
                    <a:lstStyle/>
                    <a:p>
                      <a:pPr algn="ctr"/>
                      <a:r>
                        <a:rPr lang="en-US" sz="1400" dirty="0"/>
                        <a:t>cloud</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r>
                        <a:rPr lang="en-US" sz="1200" dirty="0"/>
                        <a:t>You can request a demo</a:t>
                      </a:r>
                    </a:p>
                  </a:txBody>
                  <a:tcPr anchor="ctr"/>
                </a:tc>
                <a:tc>
                  <a:txBody>
                    <a:bodyPr/>
                    <a:lstStyle/>
                    <a:p>
                      <a:pPr lvl="0" algn="ctr">
                        <a:buNone/>
                      </a:pPr>
                      <a:endParaRPr lang="en-US" sz="1400" dirty="0"/>
                    </a:p>
                  </a:txBody>
                  <a:tcPr/>
                </a:tc>
                <a:tc>
                  <a:txBody>
                    <a:bodyPr/>
                    <a:lstStyle/>
                    <a:p>
                      <a:pPr lvl="0" algn="ctr">
                        <a:buNone/>
                      </a:pPr>
                      <a:endParaRPr lang="en-US" sz="1400" dirty="0"/>
                    </a:p>
                  </a:txBody>
                  <a:tcPr/>
                </a:tc>
                <a:extLst>
                  <a:ext uri="{0D108BD9-81ED-4DB2-BD59-A6C34878D82A}">
                    <a16:rowId xmlns:a16="http://schemas.microsoft.com/office/drawing/2014/main" val="3591304510"/>
                  </a:ext>
                </a:extLst>
              </a:tr>
              <a:tr h="710036">
                <a:tc>
                  <a:txBody>
                    <a:bodyPr/>
                    <a:lstStyle/>
                    <a:p>
                      <a:pPr algn="ctr"/>
                      <a:r>
                        <a:rPr lang="en-US" sz="1400" err="1"/>
                        <a:t>FreezerPro</a:t>
                      </a:r>
                    </a:p>
                  </a:txBody>
                  <a:tcPr anchor="ctr"/>
                </a:tc>
                <a:tc>
                  <a:txBody>
                    <a:bodyPr/>
                    <a:lstStyle/>
                    <a:p>
                      <a:pPr algn="ctr"/>
                      <a:r>
                        <a:rPr lang="en-US" sz="1400" dirty="0"/>
                        <a:t>cloud</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lvl="0" algn="ctr">
                        <a:buNone/>
                      </a:pPr>
                      <a:r>
                        <a:rPr lang="en-US" sz="1000" b="0" i="0" u="none" strike="noStrike" noProof="0" dirty="0">
                          <a:latin typeface="Calibri"/>
                        </a:rPr>
                        <a:t>No, but allows for import from common databases</a:t>
                      </a:r>
                      <a:endParaRPr lang="en-US" sz="1000" dirty="0"/>
                    </a:p>
                  </a:txBody>
                  <a:tcPr anchor="ctr"/>
                </a:tc>
                <a:tc>
                  <a:txBody>
                    <a:bodyPr/>
                    <a:lstStyle/>
                    <a:p>
                      <a:pPr algn="ctr"/>
                      <a:endParaRPr lang="en-US" sz="1400" dirty="0"/>
                    </a:p>
                  </a:txBody>
                  <a:tcPr anchor="ctr"/>
                </a:tc>
                <a:tc>
                  <a:txBody>
                    <a:bodyPr/>
                    <a:lstStyle/>
                    <a:p>
                      <a:pPr lvl="0" algn="ctr">
                        <a:buNone/>
                      </a:pPr>
                      <a:r>
                        <a:rPr lang="en-US" sz="1400" b="0" i="0" u="none" strike="noStrike" noProof="0" dirty="0">
                          <a:latin typeface="Calibri"/>
                        </a:rPr>
                        <a:t>Free trial</a:t>
                      </a:r>
                      <a:endParaRPr lang="en-US" dirty="0"/>
                    </a:p>
                  </a:txBody>
                  <a:tcPr anchor="ctr"/>
                </a:tc>
                <a:tc>
                  <a:txBody>
                    <a:bodyPr/>
                    <a:lstStyle/>
                    <a:p>
                      <a:pPr lvl="0" algn="ctr">
                        <a:buNone/>
                      </a:pPr>
                      <a:endParaRPr lang="en-US" sz="1400" dirty="0"/>
                    </a:p>
                  </a:txBody>
                  <a:tcPr/>
                </a:tc>
                <a:tc>
                  <a:txBody>
                    <a:bodyPr/>
                    <a:lstStyle/>
                    <a:p>
                      <a:pPr lvl="0" algn="ctr">
                        <a:buNone/>
                      </a:pPr>
                      <a:endParaRPr lang="en-US" sz="1400" dirty="0"/>
                    </a:p>
                  </a:txBody>
                  <a:tcPr/>
                </a:tc>
                <a:extLst>
                  <a:ext uri="{0D108BD9-81ED-4DB2-BD59-A6C34878D82A}">
                    <a16:rowId xmlns:a16="http://schemas.microsoft.com/office/drawing/2014/main" val="2442697633"/>
                  </a:ext>
                </a:extLst>
              </a:tr>
            </a:tbl>
          </a:graphicData>
        </a:graphic>
      </p:graphicFrame>
      <p:pic>
        <p:nvPicPr>
          <p:cNvPr id="6" name="Graphic 6" descr="Checkmark with solid fill">
            <a:extLst>
              <a:ext uri="{FF2B5EF4-FFF2-40B4-BE49-F238E27FC236}">
                <a16:creationId xmlns:a16="http://schemas.microsoft.com/office/drawing/2014/main" id="{A0258386-27AC-4B50-9584-9DC08B506D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4346" y="2382982"/>
            <a:ext cx="348675" cy="348675"/>
          </a:xfrm>
          <a:prstGeom prst="rect">
            <a:avLst/>
          </a:prstGeom>
        </p:spPr>
      </p:pic>
      <p:pic>
        <p:nvPicPr>
          <p:cNvPr id="7" name="Graphic 6" descr="Checkmark with solid fill">
            <a:extLst>
              <a:ext uri="{FF2B5EF4-FFF2-40B4-BE49-F238E27FC236}">
                <a16:creationId xmlns:a16="http://schemas.microsoft.com/office/drawing/2014/main" id="{6A964A78-3964-4AAB-8C35-45B0C601B1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4346" y="3098799"/>
            <a:ext cx="371765" cy="371765"/>
          </a:xfrm>
          <a:prstGeom prst="rect">
            <a:avLst/>
          </a:prstGeom>
        </p:spPr>
      </p:pic>
      <p:pic>
        <p:nvPicPr>
          <p:cNvPr id="8" name="Graphic 7" descr="Checkmark with solid fill">
            <a:extLst>
              <a:ext uri="{FF2B5EF4-FFF2-40B4-BE49-F238E27FC236}">
                <a16:creationId xmlns:a16="http://schemas.microsoft.com/office/drawing/2014/main" id="{0A7AE906-74F7-4D2A-8E37-09A60AF8D3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34346" y="3098798"/>
            <a:ext cx="371765" cy="371765"/>
          </a:xfrm>
          <a:prstGeom prst="rect">
            <a:avLst/>
          </a:prstGeom>
        </p:spPr>
      </p:pic>
      <p:pic>
        <p:nvPicPr>
          <p:cNvPr id="9" name="Graphic 8" descr="Checkmark with solid fill">
            <a:extLst>
              <a:ext uri="{FF2B5EF4-FFF2-40B4-BE49-F238E27FC236}">
                <a16:creationId xmlns:a16="http://schemas.microsoft.com/office/drawing/2014/main" id="{ECD5DE60-AEA0-4F62-827D-7AF813C2B7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6618" y="3098798"/>
            <a:ext cx="371765" cy="371765"/>
          </a:xfrm>
          <a:prstGeom prst="rect">
            <a:avLst/>
          </a:prstGeom>
        </p:spPr>
      </p:pic>
      <p:pic>
        <p:nvPicPr>
          <p:cNvPr id="10" name="Graphic 9" descr="Checkmark with solid fill">
            <a:extLst>
              <a:ext uri="{FF2B5EF4-FFF2-40B4-BE49-F238E27FC236}">
                <a16:creationId xmlns:a16="http://schemas.microsoft.com/office/drawing/2014/main" id="{7629DD19-705F-49B0-9AE5-6B664BE626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10436" y="2382979"/>
            <a:ext cx="371765" cy="371765"/>
          </a:xfrm>
          <a:prstGeom prst="rect">
            <a:avLst/>
          </a:prstGeom>
        </p:spPr>
      </p:pic>
      <p:pic>
        <p:nvPicPr>
          <p:cNvPr id="11" name="Graphic 10" descr="Checkmark with solid fill">
            <a:extLst>
              <a:ext uri="{FF2B5EF4-FFF2-40B4-BE49-F238E27FC236}">
                <a16:creationId xmlns:a16="http://schemas.microsoft.com/office/drawing/2014/main" id="{A2E36228-9DCF-4654-8A85-6B91D66A18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4346" y="4541980"/>
            <a:ext cx="371765" cy="371765"/>
          </a:xfrm>
          <a:prstGeom prst="rect">
            <a:avLst/>
          </a:prstGeom>
        </p:spPr>
      </p:pic>
      <p:pic>
        <p:nvPicPr>
          <p:cNvPr id="12" name="Graphic 11" descr="Checkmark with solid fill">
            <a:extLst>
              <a:ext uri="{FF2B5EF4-FFF2-40B4-BE49-F238E27FC236}">
                <a16:creationId xmlns:a16="http://schemas.microsoft.com/office/drawing/2014/main" id="{79070F1E-B9D7-4A41-AC44-5A5604BC72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34345" y="4541978"/>
            <a:ext cx="371765" cy="371765"/>
          </a:xfrm>
          <a:prstGeom prst="rect">
            <a:avLst/>
          </a:prstGeom>
        </p:spPr>
      </p:pic>
      <p:pic>
        <p:nvPicPr>
          <p:cNvPr id="13" name="Graphic 12" descr="Checkmark with solid fill">
            <a:extLst>
              <a:ext uri="{FF2B5EF4-FFF2-40B4-BE49-F238E27FC236}">
                <a16:creationId xmlns:a16="http://schemas.microsoft.com/office/drawing/2014/main" id="{EF9778EF-56AD-4AB3-BF67-3AB8C7C1E1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6618" y="4507343"/>
            <a:ext cx="371765" cy="371765"/>
          </a:xfrm>
          <a:prstGeom prst="rect">
            <a:avLst/>
          </a:prstGeom>
        </p:spPr>
      </p:pic>
      <p:pic>
        <p:nvPicPr>
          <p:cNvPr id="14" name="Graphic 13" descr="Checkmark with solid fill">
            <a:extLst>
              <a:ext uri="{FF2B5EF4-FFF2-40B4-BE49-F238E27FC236}">
                <a16:creationId xmlns:a16="http://schemas.microsoft.com/office/drawing/2014/main" id="{53CC98C1-E719-4227-8F74-A25860A69E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10436" y="4541979"/>
            <a:ext cx="371765" cy="371765"/>
          </a:xfrm>
          <a:prstGeom prst="rect">
            <a:avLst/>
          </a:prstGeom>
        </p:spPr>
      </p:pic>
      <p:pic>
        <p:nvPicPr>
          <p:cNvPr id="15" name="Graphic 14" descr="Checkmark with solid fill">
            <a:extLst>
              <a:ext uri="{FF2B5EF4-FFF2-40B4-BE49-F238E27FC236}">
                <a16:creationId xmlns:a16="http://schemas.microsoft.com/office/drawing/2014/main" id="{611D6027-E0FE-486F-B682-0AE89D7566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5799" y="4541979"/>
            <a:ext cx="371765" cy="371765"/>
          </a:xfrm>
          <a:prstGeom prst="rect">
            <a:avLst/>
          </a:prstGeom>
        </p:spPr>
      </p:pic>
      <p:pic>
        <p:nvPicPr>
          <p:cNvPr id="16" name="Graphic 15" descr="Checkmark with solid fill">
            <a:extLst>
              <a:ext uri="{FF2B5EF4-FFF2-40B4-BE49-F238E27FC236}">
                <a16:creationId xmlns:a16="http://schemas.microsoft.com/office/drawing/2014/main" id="{5FFFF605-55C9-432F-8701-BB0EE15F08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93526" y="4541978"/>
            <a:ext cx="371765" cy="371765"/>
          </a:xfrm>
          <a:prstGeom prst="rect">
            <a:avLst/>
          </a:prstGeom>
        </p:spPr>
      </p:pic>
      <p:pic>
        <p:nvPicPr>
          <p:cNvPr id="17" name="Graphic 16" descr="Checkmark with solid fill">
            <a:extLst>
              <a:ext uri="{FF2B5EF4-FFF2-40B4-BE49-F238E27FC236}">
                <a16:creationId xmlns:a16="http://schemas.microsoft.com/office/drawing/2014/main" id="{E07C6480-2859-4E43-B974-719697D91C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58890" y="3098798"/>
            <a:ext cx="371765" cy="371765"/>
          </a:xfrm>
          <a:prstGeom prst="rect">
            <a:avLst/>
          </a:prstGeom>
        </p:spPr>
      </p:pic>
      <p:pic>
        <p:nvPicPr>
          <p:cNvPr id="18" name="Graphic 17" descr="Checkmark with solid fill">
            <a:extLst>
              <a:ext uri="{FF2B5EF4-FFF2-40B4-BE49-F238E27FC236}">
                <a16:creationId xmlns:a16="http://schemas.microsoft.com/office/drawing/2014/main" id="{BF836537-64BD-4506-8D75-C3343A117C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3526" y="3133433"/>
            <a:ext cx="371765" cy="371765"/>
          </a:xfrm>
          <a:prstGeom prst="rect">
            <a:avLst/>
          </a:prstGeom>
        </p:spPr>
      </p:pic>
      <p:pic>
        <p:nvPicPr>
          <p:cNvPr id="19" name="Graphic 18" descr="Checkmark with solid fill">
            <a:extLst>
              <a:ext uri="{FF2B5EF4-FFF2-40B4-BE49-F238E27FC236}">
                <a16:creationId xmlns:a16="http://schemas.microsoft.com/office/drawing/2014/main" id="{1BD400E4-3047-40CA-8C7B-861AAF9978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64254" y="3133434"/>
            <a:ext cx="371765" cy="371765"/>
          </a:xfrm>
          <a:prstGeom prst="rect">
            <a:avLst/>
          </a:prstGeom>
        </p:spPr>
      </p:pic>
      <p:pic>
        <p:nvPicPr>
          <p:cNvPr id="20" name="Graphic 19" descr="Checkmark with solid fill">
            <a:extLst>
              <a:ext uri="{FF2B5EF4-FFF2-40B4-BE49-F238E27FC236}">
                <a16:creationId xmlns:a16="http://schemas.microsoft.com/office/drawing/2014/main" id="{D708C3C4-D40C-45E7-90CE-DFAA64A04E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5799" y="3133434"/>
            <a:ext cx="371765" cy="371765"/>
          </a:xfrm>
          <a:prstGeom prst="rect">
            <a:avLst/>
          </a:prstGeom>
        </p:spPr>
      </p:pic>
      <p:pic>
        <p:nvPicPr>
          <p:cNvPr id="21" name="Graphic 20" descr="Checkmark with solid fill">
            <a:extLst>
              <a:ext uri="{FF2B5EF4-FFF2-40B4-BE49-F238E27FC236}">
                <a16:creationId xmlns:a16="http://schemas.microsoft.com/office/drawing/2014/main" id="{AF65EF2B-D791-4845-A174-BE1F361EF6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87437" y="5211617"/>
            <a:ext cx="371765" cy="371765"/>
          </a:xfrm>
          <a:prstGeom prst="rect">
            <a:avLst/>
          </a:prstGeom>
        </p:spPr>
      </p:pic>
      <p:pic>
        <p:nvPicPr>
          <p:cNvPr id="22" name="Graphic 21" descr="Checkmark with solid fill">
            <a:extLst>
              <a:ext uri="{FF2B5EF4-FFF2-40B4-BE49-F238E27FC236}">
                <a16:creationId xmlns:a16="http://schemas.microsoft.com/office/drawing/2014/main" id="{D033CD62-B660-4782-9286-48E8452F86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57436" y="5246253"/>
            <a:ext cx="371765" cy="371765"/>
          </a:xfrm>
          <a:prstGeom prst="rect">
            <a:avLst/>
          </a:prstGeom>
        </p:spPr>
      </p:pic>
      <p:pic>
        <p:nvPicPr>
          <p:cNvPr id="23" name="Graphic 22" descr="Checkmark with solid fill">
            <a:extLst>
              <a:ext uri="{FF2B5EF4-FFF2-40B4-BE49-F238E27FC236}">
                <a16:creationId xmlns:a16="http://schemas.microsoft.com/office/drawing/2014/main" id="{B326E525-2C55-4B70-82EE-7E3DD05202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1982" y="5246253"/>
            <a:ext cx="371765" cy="371765"/>
          </a:xfrm>
          <a:prstGeom prst="rect">
            <a:avLst/>
          </a:prstGeom>
        </p:spPr>
      </p:pic>
      <p:pic>
        <p:nvPicPr>
          <p:cNvPr id="24" name="Graphic 23" descr="Checkmark with solid fill">
            <a:extLst>
              <a:ext uri="{FF2B5EF4-FFF2-40B4-BE49-F238E27FC236}">
                <a16:creationId xmlns:a16="http://schemas.microsoft.com/office/drawing/2014/main" id="{D30B748F-CF98-41FF-AEB6-D20408590D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3527" y="5246253"/>
            <a:ext cx="371765" cy="371765"/>
          </a:xfrm>
          <a:prstGeom prst="rect">
            <a:avLst/>
          </a:prstGeom>
        </p:spPr>
      </p:pic>
      <p:pic>
        <p:nvPicPr>
          <p:cNvPr id="25" name="Graphic 24" descr="Checkmark with solid fill">
            <a:extLst>
              <a:ext uri="{FF2B5EF4-FFF2-40B4-BE49-F238E27FC236}">
                <a16:creationId xmlns:a16="http://schemas.microsoft.com/office/drawing/2014/main" id="{DC67C728-8415-4C49-9F29-CE4A625E41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8890" y="5246252"/>
            <a:ext cx="371765" cy="371765"/>
          </a:xfrm>
          <a:prstGeom prst="rect">
            <a:avLst/>
          </a:prstGeom>
        </p:spPr>
      </p:pic>
      <p:pic>
        <p:nvPicPr>
          <p:cNvPr id="26" name="Graphic 25" descr="Checkmark with solid fill">
            <a:extLst>
              <a:ext uri="{FF2B5EF4-FFF2-40B4-BE49-F238E27FC236}">
                <a16:creationId xmlns:a16="http://schemas.microsoft.com/office/drawing/2014/main" id="{4E30C8D4-B124-4433-A59E-38EC0961A8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52800" y="3779980"/>
            <a:ext cx="371765" cy="371765"/>
          </a:xfrm>
          <a:prstGeom prst="rect">
            <a:avLst/>
          </a:prstGeom>
        </p:spPr>
      </p:pic>
      <p:pic>
        <p:nvPicPr>
          <p:cNvPr id="27" name="Graphic 26" descr="Checkmark with solid fill">
            <a:extLst>
              <a:ext uri="{FF2B5EF4-FFF2-40B4-BE49-F238E27FC236}">
                <a16:creationId xmlns:a16="http://schemas.microsoft.com/office/drawing/2014/main" id="{BD5D8F6E-A5BA-4963-97F5-6AD7D0F2E1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34345" y="3779980"/>
            <a:ext cx="371765" cy="371765"/>
          </a:xfrm>
          <a:prstGeom prst="rect">
            <a:avLst/>
          </a:prstGeom>
        </p:spPr>
      </p:pic>
      <p:pic>
        <p:nvPicPr>
          <p:cNvPr id="28" name="Graphic 27" descr="Checkmark with solid fill">
            <a:extLst>
              <a:ext uri="{FF2B5EF4-FFF2-40B4-BE49-F238E27FC236}">
                <a16:creationId xmlns:a16="http://schemas.microsoft.com/office/drawing/2014/main" id="{79AFB532-B96C-4EC1-9CEE-C3BF0F094E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10435" y="3779979"/>
            <a:ext cx="371765" cy="371765"/>
          </a:xfrm>
          <a:prstGeom prst="rect">
            <a:avLst/>
          </a:prstGeom>
        </p:spPr>
      </p:pic>
      <p:pic>
        <p:nvPicPr>
          <p:cNvPr id="29" name="Graphic 28" descr="Checkmark with solid fill">
            <a:extLst>
              <a:ext uri="{FF2B5EF4-FFF2-40B4-BE49-F238E27FC236}">
                <a16:creationId xmlns:a16="http://schemas.microsoft.com/office/drawing/2014/main" id="{994CE4E1-297F-4DFE-B0CE-357D768DEF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1982" y="3826162"/>
            <a:ext cx="371765" cy="371765"/>
          </a:xfrm>
          <a:prstGeom prst="rect">
            <a:avLst/>
          </a:prstGeom>
        </p:spPr>
      </p:pic>
      <p:pic>
        <p:nvPicPr>
          <p:cNvPr id="30" name="Graphic 29" descr="Checkmark with solid fill">
            <a:extLst>
              <a:ext uri="{FF2B5EF4-FFF2-40B4-BE49-F238E27FC236}">
                <a16:creationId xmlns:a16="http://schemas.microsoft.com/office/drawing/2014/main" id="{30685039-BE68-48FA-98B7-4E928F3EDA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6618" y="3826162"/>
            <a:ext cx="371765" cy="371765"/>
          </a:xfrm>
          <a:prstGeom prst="rect">
            <a:avLst/>
          </a:prstGeom>
        </p:spPr>
      </p:pic>
    </p:spTree>
    <p:extLst>
      <p:ext uri="{BB962C8B-B14F-4D97-AF65-F5344CB8AC3E}">
        <p14:creationId xmlns:p14="http://schemas.microsoft.com/office/powerpoint/2010/main" val="321012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5B4184-CD97-4D14-990F-28835DA240AC}"/>
              </a:ext>
            </a:extLst>
          </p:cNvPr>
          <p:cNvSpPr>
            <a:spLocks noGrp="1"/>
          </p:cNvSpPr>
          <p:nvPr>
            <p:ph type="sldNum" sz="quarter" idx="4"/>
          </p:nvPr>
        </p:nvSpPr>
        <p:spPr/>
        <p:txBody>
          <a:bodyPr/>
          <a:lstStyle/>
          <a:p>
            <a:fld id="{7B04DEDE-321B-4E0C-94CA-1E3DAA6B016B}" type="slidenum">
              <a:rPr lang="en-US" sz="1400" smtClean="0">
                <a:latin typeface="Open Sans" panose="020B0606030504020204" pitchFamily="34" charset="0"/>
                <a:ea typeface="Open Sans" panose="020B0606030504020204" pitchFamily="34" charset="0"/>
                <a:cs typeface="Open Sans" panose="020B0606030504020204" pitchFamily="34" charset="0"/>
              </a:rPr>
              <a:pPr/>
              <a:t>6</a:t>
            </a:fld>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A11F27B1-6D66-4C50-A443-920203A944A6}"/>
              </a:ext>
            </a:extLst>
          </p:cNvPr>
          <p:cNvSpPr>
            <a:spLocks noGrp="1"/>
          </p:cNvSpPr>
          <p:nvPr>
            <p:ph type="title"/>
          </p:nvPr>
        </p:nvSpPr>
        <p:spPr/>
        <p:txBody>
          <a:bodyPr lIns="91440" tIns="45720" rIns="91440" bIns="45720" anchor="ctr" anchorCtr="0">
            <a:noAutofit/>
          </a:bodyPr>
          <a:lstStyle/>
          <a:p>
            <a:r>
              <a:rPr lang="en-US">
                <a:latin typeface="Open Sans"/>
                <a:ea typeface="Open Sans"/>
                <a:cs typeface="Open Sans"/>
              </a:rPr>
              <a:t>What About Freezer Maps?</a:t>
            </a:r>
            <a:endParaRPr lang="en-US"/>
          </a:p>
        </p:txBody>
      </p:sp>
      <p:sp>
        <p:nvSpPr>
          <p:cNvPr id="4" name="TextBox 3">
            <a:extLst>
              <a:ext uri="{FF2B5EF4-FFF2-40B4-BE49-F238E27FC236}">
                <a16:creationId xmlns:a16="http://schemas.microsoft.com/office/drawing/2014/main" id="{5E256F03-5833-4D06-A460-DBD29BDED9D7}"/>
              </a:ext>
            </a:extLst>
          </p:cNvPr>
          <p:cNvSpPr txBox="1"/>
          <p:nvPr/>
        </p:nvSpPr>
        <p:spPr>
          <a:xfrm>
            <a:off x="4695427" y="1519991"/>
            <a:ext cx="698452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 diagram of the shelf and rack orientation of the inside of your freezer, sometimes called a freezer map, can be a useful tool in addition to an </a:t>
            </a:r>
            <a:r>
              <a:rPr lang="en-US"/>
              <a:t>inventory system. Usually, a lab will use a freezer map to indicate what racks in a freezer are assigned to a specific study or lab member.</a:t>
            </a:r>
          </a:p>
          <a:p>
            <a:endParaRPr lang="en-US" dirty="0"/>
          </a:p>
          <a:p>
            <a:r>
              <a:rPr lang="en-US" dirty="0"/>
              <a:t>However, as you can see by the example at left, even if you printed this map out and placed it on the front of your freezer, there is very little space available to detail sample type, expiration data, source contents, in addition to the name of the lab member who is tracking the sample. This is why a map is best used in conjunction with a detailed inventory </a:t>
            </a:r>
            <a:r>
              <a:rPr lang="en-US"/>
              <a:t>system instead of as a stand-alone solution. </a:t>
            </a:r>
          </a:p>
          <a:p>
            <a:endParaRPr lang="en-US" dirty="0">
              <a:cs typeface="Calibri"/>
            </a:endParaRPr>
          </a:p>
          <a:p>
            <a:r>
              <a:rPr lang="en-US">
                <a:cs typeface="Calibri"/>
              </a:rPr>
              <a:t>A couple examples of freezer maps, which you can modify, can be found </a:t>
            </a:r>
            <a:r>
              <a:rPr lang="en-US" dirty="0">
                <a:cs typeface="Calibri"/>
                <a:hlinkClick r:id="rId2"/>
              </a:rPr>
              <a:t>here on SharePoint.</a:t>
            </a:r>
            <a:endParaRPr lang="en-US" dirty="0">
              <a:cs typeface="Calibri"/>
            </a:endParaRPr>
          </a:p>
        </p:txBody>
      </p:sp>
      <p:pic>
        <p:nvPicPr>
          <p:cNvPr id="6" name="Picture 6" descr="Chart, timeline&#10;&#10;Description automatically generated">
            <a:extLst>
              <a:ext uri="{FF2B5EF4-FFF2-40B4-BE49-F238E27FC236}">
                <a16:creationId xmlns:a16="http://schemas.microsoft.com/office/drawing/2014/main" id="{DA8507A4-B111-4EE9-AC35-08E60DD4293F}"/>
              </a:ext>
            </a:extLst>
          </p:cNvPr>
          <p:cNvPicPr>
            <a:picLocks noChangeAspect="1"/>
          </p:cNvPicPr>
          <p:nvPr/>
        </p:nvPicPr>
        <p:blipFill>
          <a:blip r:embed="rId3"/>
          <a:stretch>
            <a:fillRect/>
          </a:stretch>
        </p:blipFill>
        <p:spPr>
          <a:xfrm>
            <a:off x="636438" y="970378"/>
            <a:ext cx="3677728" cy="4912450"/>
          </a:xfrm>
          <a:prstGeom prst="rect">
            <a:avLst/>
          </a:prstGeom>
        </p:spPr>
      </p:pic>
    </p:spTree>
    <p:extLst>
      <p:ext uri="{BB962C8B-B14F-4D97-AF65-F5344CB8AC3E}">
        <p14:creationId xmlns:p14="http://schemas.microsoft.com/office/powerpoint/2010/main" val="29637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AF9861CA63F04BA3F99AAB22425F4A" ma:contentTypeVersion="12" ma:contentTypeDescription="Create a new document." ma:contentTypeScope="" ma:versionID="aeeecdf8369c243999001db184a8a4fd">
  <xsd:schema xmlns:xsd="http://www.w3.org/2001/XMLSchema" xmlns:xs="http://www.w3.org/2001/XMLSchema" xmlns:p="http://schemas.microsoft.com/office/2006/metadata/properties" xmlns:ns2="33de1e16-c9bb-49f6-999e-54b688c5e533" xmlns:ns3="734182d3-6470-4a97-8284-d1b7975b43ab" targetNamespace="http://schemas.microsoft.com/office/2006/metadata/properties" ma:root="true" ma:fieldsID="c17708aec6429752b4e89e78aa415f6b" ns2:_="" ns3:_="">
    <xsd:import namespace="33de1e16-c9bb-49f6-999e-54b688c5e533"/>
    <xsd:import namespace="734182d3-6470-4a97-8284-d1b7975b43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e1e16-c9bb-49f6-999e-54b688c5e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4182d3-6470-4a97-8284-d1b7975b43a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CCA5C0-D693-4715-A69E-129986B2BE9C}">
  <ds:schemaRefs>
    <ds:schemaRef ds:uri="http://schemas.microsoft.com/sharepoint/v3/contenttype/forms"/>
  </ds:schemaRefs>
</ds:datastoreItem>
</file>

<file path=customXml/itemProps2.xml><?xml version="1.0" encoding="utf-8"?>
<ds:datastoreItem xmlns:ds="http://schemas.openxmlformats.org/officeDocument/2006/customXml" ds:itemID="{A96E1BE3-EB86-47F6-A104-BDE6DC0A56F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5873361-34F2-49CE-9BD0-485C1897B958}"/>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2</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Decide What Features Your Lab Needs for an Inventory System</vt:lpstr>
      <vt:lpstr>The Benefits of Cold Storage Inventory</vt:lpstr>
      <vt:lpstr>Example Inventory Options</vt:lpstr>
      <vt:lpstr>Inventory Option Comparison – Accurate as of Summer 2021</vt:lpstr>
      <vt:lpstr>What About Freezer Maps?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174</cp:revision>
  <dcterms:created xsi:type="dcterms:W3CDTF">2021-07-27T17:44:20Z</dcterms:created>
  <dcterms:modified xsi:type="dcterms:W3CDTF">2021-08-04T20:10:13Z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0x010100E9AF9861CA63F04BA3F99AAB22425F4A</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ies>
</file>