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142E61-B7A1-47A6-83D5-9B567C56B170}" v="836" dt="2021-08-04T20:02:49.9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na Greever" userId="S::christina@mygreenlab.org::bdbfdd14-0eed-40ed-ba9f-c13f2b3c90ad" providerId="AD" clId="Web-{20142E61-B7A1-47A6-83D5-9B567C56B170}"/>
    <pc:docChg chg="mod addSld modSld addMainMaster delMainMaster modMainMaster setSldSz">
      <pc:chgData name="Christina Greever" userId="S::christina@mygreenlab.org::bdbfdd14-0eed-40ed-ba9f-c13f2b3c90ad" providerId="AD" clId="Web-{20142E61-B7A1-47A6-83D5-9B567C56B170}" dt="2021-08-04T20:02:49.919" v="628" actId="1076"/>
      <pc:docMkLst>
        <pc:docMk/>
      </pc:docMkLst>
      <pc:sldChg chg="addSp delSp modSp mod modClrScheme chgLayout">
        <pc:chgData name="Christina Greever" userId="S::christina@mygreenlab.org::bdbfdd14-0eed-40ed-ba9f-c13f2b3c90ad" providerId="AD" clId="Web-{20142E61-B7A1-47A6-83D5-9B567C56B170}" dt="2021-08-04T20:00:17.758" v="487" actId="1076"/>
        <pc:sldMkLst>
          <pc:docMk/>
          <pc:sldMk cId="109857222" sldId="256"/>
        </pc:sldMkLst>
        <pc:spChg chg="del mod ord">
          <ac:chgData name="Christina Greever" userId="S::christina@mygreenlab.org::bdbfdd14-0eed-40ed-ba9f-c13f2b3c90ad" providerId="AD" clId="Web-{20142E61-B7A1-47A6-83D5-9B567C56B170}" dt="2021-08-04T19:49:20.068" v="2"/>
          <ac:spMkLst>
            <pc:docMk/>
            <pc:sldMk cId="109857222" sldId="256"/>
            <ac:spMk id="2" creationId="{00000000-0000-0000-0000-000000000000}"/>
          </ac:spMkLst>
        </pc:spChg>
        <pc:spChg chg="del mod ord">
          <ac:chgData name="Christina Greever" userId="S::christina@mygreenlab.org::bdbfdd14-0eed-40ed-ba9f-c13f2b3c90ad" providerId="AD" clId="Web-{20142E61-B7A1-47A6-83D5-9B567C56B170}" dt="2021-08-04T19:49:22.662" v="3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Christina Greever" userId="S::christina@mygreenlab.org::bdbfdd14-0eed-40ed-ba9f-c13f2b3c90ad" providerId="AD" clId="Web-{20142E61-B7A1-47A6-83D5-9B567C56B170}" dt="2021-08-04T19:59:11.366" v="415" actId="1076"/>
          <ac:spMkLst>
            <pc:docMk/>
            <pc:sldMk cId="109857222" sldId="256"/>
            <ac:spMk id="6" creationId="{837A21CA-1405-4ACD-9B72-32A5040410A2}"/>
          </ac:spMkLst>
        </pc:spChg>
        <pc:spChg chg="add mod">
          <ac:chgData name="Christina Greever" userId="S::christina@mygreenlab.org::bdbfdd14-0eed-40ed-ba9f-c13f2b3c90ad" providerId="AD" clId="Web-{20142E61-B7A1-47A6-83D5-9B567C56B170}" dt="2021-08-04T19:58:31.365" v="401" actId="1076"/>
          <ac:spMkLst>
            <pc:docMk/>
            <pc:sldMk cId="109857222" sldId="256"/>
            <ac:spMk id="7" creationId="{B3E0904A-AC33-46CA-89C8-926627FB8670}"/>
          </ac:spMkLst>
        </pc:spChg>
        <pc:spChg chg="add mod">
          <ac:chgData name="Christina Greever" userId="S::christina@mygreenlab.org::bdbfdd14-0eed-40ed-ba9f-c13f2b3c90ad" providerId="AD" clId="Web-{20142E61-B7A1-47A6-83D5-9B567C56B170}" dt="2021-08-04T19:59:22.929" v="418" actId="20577"/>
          <ac:spMkLst>
            <pc:docMk/>
            <pc:sldMk cId="109857222" sldId="256"/>
            <ac:spMk id="8" creationId="{5C22A7ED-21F9-412A-8F59-F7966B3BBD7B}"/>
          </ac:spMkLst>
        </pc:spChg>
        <pc:spChg chg="add mod">
          <ac:chgData name="Christina Greever" userId="S::christina@mygreenlab.org::bdbfdd14-0eed-40ed-ba9f-c13f2b3c90ad" providerId="AD" clId="Web-{20142E61-B7A1-47A6-83D5-9B567C56B170}" dt="2021-08-04T19:58:41.225" v="407" actId="20577"/>
          <ac:spMkLst>
            <pc:docMk/>
            <pc:sldMk cId="109857222" sldId="256"/>
            <ac:spMk id="9" creationId="{CA521EF1-9D79-45DA-9DB2-D4FD4A072E5E}"/>
          </ac:spMkLst>
        </pc:spChg>
        <pc:spChg chg="add mod">
          <ac:chgData name="Christina Greever" userId="S::christina@mygreenlab.org::bdbfdd14-0eed-40ed-ba9f-c13f2b3c90ad" providerId="AD" clId="Web-{20142E61-B7A1-47A6-83D5-9B567C56B170}" dt="2021-08-04T19:58:40.131" v="405" actId="20577"/>
          <ac:spMkLst>
            <pc:docMk/>
            <pc:sldMk cId="109857222" sldId="256"/>
            <ac:spMk id="10" creationId="{68BF17A1-65D0-4EAF-8B20-9782EB1B3E3E}"/>
          </ac:spMkLst>
        </pc:spChg>
        <pc:spChg chg="add mod">
          <ac:chgData name="Christina Greever" userId="S::christina@mygreenlab.org::bdbfdd14-0eed-40ed-ba9f-c13f2b3c90ad" providerId="AD" clId="Web-{20142E61-B7A1-47A6-83D5-9B567C56B170}" dt="2021-08-04T19:58:33.756" v="402" actId="20577"/>
          <ac:spMkLst>
            <pc:docMk/>
            <pc:sldMk cId="109857222" sldId="256"/>
            <ac:spMk id="11" creationId="{344CECA4-A321-47D8-A45D-205203B1AC0B}"/>
          </ac:spMkLst>
        </pc:spChg>
        <pc:spChg chg="add mod">
          <ac:chgData name="Christina Greever" userId="S::christina@mygreenlab.org::bdbfdd14-0eed-40ed-ba9f-c13f2b3c90ad" providerId="AD" clId="Web-{20142E61-B7A1-47A6-83D5-9B567C56B170}" dt="2021-08-04T19:58:36.084" v="404" actId="20577"/>
          <ac:spMkLst>
            <pc:docMk/>
            <pc:sldMk cId="109857222" sldId="256"/>
            <ac:spMk id="12" creationId="{BD15DFF1-3235-4821-8DA9-9667BEB943F6}"/>
          </ac:spMkLst>
        </pc:spChg>
        <pc:spChg chg="add mod">
          <ac:chgData name="Christina Greever" userId="S::christina@mygreenlab.org::bdbfdd14-0eed-40ed-ba9f-c13f2b3c90ad" providerId="AD" clId="Web-{20142E61-B7A1-47A6-83D5-9B567C56B170}" dt="2021-08-04T19:58:07.958" v="396" actId="1076"/>
          <ac:spMkLst>
            <pc:docMk/>
            <pc:sldMk cId="109857222" sldId="256"/>
            <ac:spMk id="13" creationId="{C6A07395-B15A-4A99-8A84-F8FC48F491D9}"/>
          </ac:spMkLst>
        </pc:spChg>
        <pc:spChg chg="add mod">
          <ac:chgData name="Christina Greever" userId="S::christina@mygreenlab.org::bdbfdd14-0eed-40ed-ba9f-c13f2b3c90ad" providerId="AD" clId="Web-{20142E61-B7A1-47A6-83D5-9B567C56B170}" dt="2021-08-04T20:00:17.758" v="487" actId="1076"/>
          <ac:spMkLst>
            <pc:docMk/>
            <pc:sldMk cId="109857222" sldId="256"/>
            <ac:spMk id="14" creationId="{5EE9A7D8-972D-4E8C-94F6-5D500F0A48BD}"/>
          </ac:spMkLst>
        </pc:spChg>
        <pc:graphicFrameChg chg="add mod modGraphic">
          <ac:chgData name="Christina Greever" userId="S::christina@mygreenlab.org::bdbfdd14-0eed-40ed-ba9f-c13f2b3c90ad" providerId="AD" clId="Web-{20142E61-B7A1-47A6-83D5-9B567C56B170}" dt="2021-08-04T19:55:11.312" v="281"/>
          <ac:graphicFrameMkLst>
            <pc:docMk/>
            <pc:sldMk cId="109857222" sldId="256"/>
            <ac:graphicFrameMk id="5" creationId="{799ABB05-4B0F-4475-A016-224F79D41F5F}"/>
          </ac:graphicFrameMkLst>
        </pc:graphicFrameChg>
        <pc:picChg chg="add del mod">
          <ac:chgData name="Christina Greever" userId="S::christina@mygreenlab.org::bdbfdd14-0eed-40ed-ba9f-c13f2b3c90ad" providerId="AD" clId="Web-{20142E61-B7A1-47A6-83D5-9B567C56B170}" dt="2021-08-04T19:49:41.631" v="7"/>
          <ac:picMkLst>
            <pc:docMk/>
            <pc:sldMk cId="109857222" sldId="256"/>
            <ac:picMk id="4" creationId="{89E9C473-B038-4A6E-8A93-409DFDAA00EC}"/>
          </ac:picMkLst>
        </pc:picChg>
      </pc:sldChg>
      <pc:sldChg chg="delSp modSp add replId">
        <pc:chgData name="Christina Greever" userId="S::christina@mygreenlab.org::bdbfdd14-0eed-40ed-ba9f-c13f2b3c90ad" providerId="AD" clId="Web-{20142E61-B7A1-47A6-83D5-9B567C56B170}" dt="2021-08-04T20:02:49.919" v="628" actId="1076"/>
        <pc:sldMkLst>
          <pc:docMk/>
          <pc:sldMk cId="3025107584" sldId="257"/>
        </pc:sldMkLst>
        <pc:spChg chg="mod">
          <ac:chgData name="Christina Greever" userId="S::christina@mygreenlab.org::bdbfdd14-0eed-40ed-ba9f-c13f2b3c90ad" providerId="AD" clId="Web-{20142E61-B7A1-47A6-83D5-9B567C56B170}" dt="2021-08-04T20:02:49.919" v="628" actId="1076"/>
          <ac:spMkLst>
            <pc:docMk/>
            <pc:sldMk cId="3025107584" sldId="257"/>
            <ac:spMk id="7" creationId="{B3E0904A-AC33-46CA-89C8-926627FB8670}"/>
          </ac:spMkLst>
        </pc:spChg>
        <pc:spChg chg="del mod">
          <ac:chgData name="Christina Greever" userId="S::christina@mygreenlab.org::bdbfdd14-0eed-40ed-ba9f-c13f2b3c90ad" providerId="AD" clId="Web-{20142E61-B7A1-47A6-83D5-9B567C56B170}" dt="2021-08-04T20:02:31.497" v="624"/>
          <ac:spMkLst>
            <pc:docMk/>
            <pc:sldMk cId="3025107584" sldId="257"/>
            <ac:spMk id="9" creationId="{CA521EF1-9D79-45DA-9DB2-D4FD4A072E5E}"/>
          </ac:spMkLst>
        </pc:spChg>
        <pc:spChg chg="del">
          <ac:chgData name="Christina Greever" userId="S::christina@mygreenlab.org::bdbfdd14-0eed-40ed-ba9f-c13f2b3c90ad" providerId="AD" clId="Web-{20142E61-B7A1-47A6-83D5-9B567C56B170}" dt="2021-08-04T20:02:24.856" v="622"/>
          <ac:spMkLst>
            <pc:docMk/>
            <pc:sldMk cId="3025107584" sldId="257"/>
            <ac:spMk id="10" creationId="{68BF17A1-65D0-4EAF-8B20-9782EB1B3E3E}"/>
          </ac:spMkLst>
        </pc:spChg>
        <pc:spChg chg="mod">
          <ac:chgData name="Christina Greever" userId="S::christina@mygreenlab.org::bdbfdd14-0eed-40ed-ba9f-c13f2b3c90ad" providerId="AD" clId="Web-{20142E61-B7A1-47A6-83D5-9B567C56B170}" dt="2021-08-04T20:02:40.637" v="626" actId="1076"/>
          <ac:spMkLst>
            <pc:docMk/>
            <pc:sldMk cId="3025107584" sldId="257"/>
            <ac:spMk id="11" creationId="{344CECA4-A321-47D8-A45D-205203B1AC0B}"/>
          </ac:spMkLst>
        </pc:spChg>
        <pc:spChg chg="mod">
          <ac:chgData name="Christina Greever" userId="S::christina@mygreenlab.org::bdbfdd14-0eed-40ed-ba9f-c13f2b3c90ad" providerId="AD" clId="Web-{20142E61-B7A1-47A6-83D5-9B567C56B170}" dt="2021-08-04T20:02:36.247" v="625" actId="1076"/>
          <ac:spMkLst>
            <pc:docMk/>
            <pc:sldMk cId="3025107584" sldId="257"/>
            <ac:spMk id="12" creationId="{BD15DFF1-3235-4821-8DA9-9667BEB943F6}"/>
          </ac:spMkLst>
        </pc:spChg>
        <pc:spChg chg="mod">
          <ac:chgData name="Christina Greever" userId="S::christina@mygreenlab.org::bdbfdd14-0eed-40ed-ba9f-c13f2b3c90ad" providerId="AD" clId="Web-{20142E61-B7A1-47A6-83D5-9B567C56B170}" dt="2021-08-04T20:02:44.653" v="627" actId="1076"/>
          <ac:spMkLst>
            <pc:docMk/>
            <pc:sldMk cId="3025107584" sldId="257"/>
            <ac:spMk id="13" creationId="{C6A07395-B15A-4A99-8A84-F8FC48F491D9}"/>
          </ac:spMkLst>
        </pc:spChg>
        <pc:graphicFrameChg chg="mod modGraphic">
          <ac:chgData name="Christina Greever" userId="S::christina@mygreenlab.org::bdbfdd14-0eed-40ed-ba9f-c13f2b3c90ad" providerId="AD" clId="Web-{20142E61-B7A1-47A6-83D5-9B567C56B170}" dt="2021-08-04T20:02:18.246" v="621"/>
          <ac:graphicFrameMkLst>
            <pc:docMk/>
            <pc:sldMk cId="3025107584" sldId="257"/>
            <ac:graphicFrameMk id="5" creationId="{799ABB05-4B0F-4475-A016-224F79D41F5F}"/>
          </ac:graphicFrameMkLst>
        </pc:graphicFrameChg>
      </pc:sldChg>
      <pc:sldMasterChg chg="modSp del delSldLayout modSldLayout">
        <pc:chgData name="Christina Greever" userId="S::christina@mygreenlab.org::bdbfdd14-0eed-40ed-ba9f-c13f2b3c90ad" providerId="AD" clId="Web-{20142E61-B7A1-47A6-83D5-9B567C56B170}" dt="2021-08-04T19:48:57.443" v="1"/>
        <pc:sldMasterMkLst>
          <pc:docMk/>
          <pc:sldMasterMk cId="2460954070" sldId="2147483660"/>
        </pc:sldMasterMkLst>
        <pc:spChg chg="mod">
          <ac:chgData name="Christina Greever" userId="S::christina@mygreenlab.org::bdbfdd14-0eed-40ed-ba9f-c13f2b3c90ad" providerId="AD" clId="Web-{20142E61-B7A1-47A6-83D5-9B567C56B170}" dt="2021-08-04T19:48:57.380" v="0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Christina Greever" userId="S::christina@mygreenlab.org::bdbfdd14-0eed-40ed-ba9f-c13f2b3c90ad" providerId="AD" clId="Web-{20142E61-B7A1-47A6-83D5-9B567C56B170}" dt="2021-08-04T19:48:57.380" v="0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Christina Greever" userId="S::christina@mygreenlab.org::bdbfdd14-0eed-40ed-ba9f-c13f2b3c90ad" providerId="AD" clId="Web-{20142E61-B7A1-47A6-83D5-9B567C56B170}" dt="2021-08-04T19:48:57.380" v="0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Christina Greever" userId="S::christina@mygreenlab.org::bdbfdd14-0eed-40ed-ba9f-c13f2b3c90ad" providerId="AD" clId="Web-{20142E61-B7A1-47A6-83D5-9B567C56B170}" dt="2021-08-04T19:48:57.380" v="0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Christina Greever" userId="S::christina@mygreenlab.org::bdbfdd14-0eed-40ed-ba9f-c13f2b3c90ad" providerId="AD" clId="Web-{20142E61-B7A1-47A6-83D5-9B567C56B170}" dt="2021-08-04T19:48:57.380" v="0"/>
          <ac:spMkLst>
            <pc:docMk/>
            <pc:sldMasterMk cId="2460954070" sldId="2147483660"/>
            <ac:spMk id="6" creationId="{00000000-0000-0000-0000-000000000000}"/>
          </ac:spMkLst>
        </pc:spChg>
        <pc:sldLayoutChg chg="modSp del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</pc:sldLayoutChg>
        <pc:sldLayoutChg chg="del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2460954070" sldId="2147483660"/>
            <pc:sldLayoutMk cId="949138452" sldId="2147483662"/>
          </pc:sldLayoutMkLst>
        </pc:sldLayoutChg>
        <pc:sldLayoutChg chg="modSp del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2460954070" sldId="2147483660"/>
            <pc:sldLayoutMk cId="2591524520" sldId="2147483663"/>
          </pc:sldLayoutMkLst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2591524520" sldId="2147483663"/>
              <ac:spMk id="2" creationId="{00000000-0000-0000-0000-000000000000}"/>
            </ac:spMkLst>
          </pc:spChg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2591524520" sldId="2147483663"/>
              <ac:spMk id="3" creationId="{00000000-0000-0000-0000-000000000000}"/>
            </ac:spMkLst>
          </pc:spChg>
        </pc:sldLayoutChg>
        <pc:sldLayoutChg chg="modSp del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2460954070" sldId="2147483660"/>
            <pc:sldLayoutMk cId="1203092039" sldId="2147483664"/>
          </pc:sldLayoutMkLst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1203092039" sldId="2147483664"/>
              <ac:spMk id="3" creationId="{00000000-0000-0000-0000-000000000000}"/>
            </ac:spMkLst>
          </pc:spChg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1203092039" sldId="2147483664"/>
              <ac:spMk id="4" creationId="{00000000-0000-0000-0000-000000000000}"/>
            </ac:spMkLst>
          </pc:spChg>
        </pc:sldLayoutChg>
        <pc:sldLayoutChg chg="modSp del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2460954070" sldId="2147483660"/>
            <pc:sldLayoutMk cId="3733172339" sldId="2147483665"/>
          </pc:sldLayoutMkLst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3733172339" sldId="2147483665"/>
              <ac:spMk id="2" creationId="{00000000-0000-0000-0000-000000000000}"/>
            </ac:spMkLst>
          </pc:spChg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3733172339" sldId="2147483665"/>
              <ac:spMk id="3" creationId="{00000000-0000-0000-0000-000000000000}"/>
            </ac:spMkLst>
          </pc:spChg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3733172339" sldId="2147483665"/>
              <ac:spMk id="4" creationId="{00000000-0000-0000-0000-000000000000}"/>
            </ac:spMkLst>
          </pc:spChg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3733172339" sldId="2147483665"/>
              <ac:spMk id="5" creationId="{00000000-0000-0000-0000-000000000000}"/>
            </ac:spMkLst>
          </pc:spChg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3733172339" sldId="2147483665"/>
              <ac:spMk id="6" creationId="{00000000-0000-0000-0000-000000000000}"/>
            </ac:spMkLst>
          </pc:spChg>
        </pc:sldLayoutChg>
        <pc:sldLayoutChg chg="del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2460954070" sldId="2147483660"/>
            <pc:sldLayoutMk cId="3146388984" sldId="2147483667"/>
          </pc:sldLayoutMkLst>
        </pc:sldLayoutChg>
        <pc:sldLayoutChg chg="modSp del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2460954070" sldId="2147483660"/>
            <pc:sldLayoutMk cId="3171841454" sldId="2147483668"/>
          </pc:sldLayoutMkLst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3171841454" sldId="2147483668"/>
              <ac:spMk id="2" creationId="{00000000-0000-0000-0000-000000000000}"/>
            </ac:spMkLst>
          </pc:spChg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3171841454" sldId="2147483668"/>
              <ac:spMk id="3" creationId="{00000000-0000-0000-0000-000000000000}"/>
            </ac:spMkLst>
          </pc:spChg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3171841454" sldId="2147483668"/>
              <ac:spMk id="4" creationId="{00000000-0000-0000-0000-000000000000}"/>
            </ac:spMkLst>
          </pc:spChg>
        </pc:sldLayoutChg>
        <pc:sldLayoutChg chg="modSp del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2460954070" sldId="2147483660"/>
            <pc:sldLayoutMk cId="1718958274" sldId="2147483669"/>
          </pc:sldLayoutMkLst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1718958274" sldId="2147483669"/>
              <ac:spMk id="2" creationId="{00000000-0000-0000-0000-000000000000}"/>
            </ac:spMkLst>
          </pc:spChg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1718958274" sldId="2147483669"/>
              <ac:spMk id="3" creationId="{00000000-0000-0000-0000-000000000000}"/>
            </ac:spMkLst>
          </pc:spChg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1718958274" sldId="2147483669"/>
              <ac:spMk id="4" creationId="{00000000-0000-0000-0000-000000000000}"/>
            </ac:spMkLst>
          </pc:spChg>
        </pc:sldLayoutChg>
        <pc:sldLayoutChg chg="del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2460954070" sldId="2147483660"/>
            <pc:sldLayoutMk cId="2202905451" sldId="2147483670"/>
          </pc:sldLayoutMkLst>
        </pc:sldLayoutChg>
        <pc:sldLayoutChg chg="modSp del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2460954070" sldId="2147483660"/>
            <pc:sldLayoutMk cId="3479445657" sldId="2147483671"/>
          </pc:sldLayoutMkLst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3479445657" sldId="2147483671"/>
              <ac:spMk id="2" creationId="{00000000-0000-0000-0000-000000000000}"/>
            </ac:spMkLst>
          </pc:spChg>
          <pc:spChg chg="mod">
            <ac:chgData name="Christina Greever" userId="S::christina@mygreenlab.org::bdbfdd14-0eed-40ed-ba9f-c13f2b3c90ad" providerId="AD" clId="Web-{20142E61-B7A1-47A6-83D5-9B567C56B170}" dt="2021-08-04T19:48:57.380" v="0"/>
            <ac:spMkLst>
              <pc:docMk/>
              <pc:sldMasterMk cId="2460954070" sldId="2147483660"/>
              <pc:sldLayoutMk cId="3479445657" sldId="2147483671"/>
              <ac:spMk id="3" creationId="{00000000-0000-0000-0000-000000000000}"/>
            </ac:spMkLst>
          </pc:spChg>
        </pc:sldLayoutChg>
      </pc:sldMasterChg>
      <pc:sldMasterChg chg="add addSldLayout modSldLayout">
        <pc:chgData name="Christina Greever" userId="S::christina@mygreenlab.org::bdbfdd14-0eed-40ed-ba9f-c13f2b3c90ad" providerId="AD" clId="Web-{20142E61-B7A1-47A6-83D5-9B567C56B170}" dt="2021-08-04T19:48:57.443" v="1"/>
        <pc:sldMasterMkLst>
          <pc:docMk/>
          <pc:sldMasterMk cId="4180474695" sldId="2147483672"/>
        </pc:sldMasterMkLst>
        <pc:sldLayoutChg chg="add mod replId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4180474695" sldId="2147483672"/>
            <pc:sldLayoutMk cId="3731066850" sldId="2147483673"/>
          </pc:sldLayoutMkLst>
        </pc:sldLayoutChg>
        <pc:sldLayoutChg chg="add mod replId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4180474695" sldId="2147483672"/>
            <pc:sldLayoutMk cId="3696249692" sldId="2147483674"/>
          </pc:sldLayoutMkLst>
        </pc:sldLayoutChg>
        <pc:sldLayoutChg chg="add mod replId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4180474695" sldId="2147483672"/>
            <pc:sldLayoutMk cId="1671262427" sldId="2147483675"/>
          </pc:sldLayoutMkLst>
        </pc:sldLayoutChg>
        <pc:sldLayoutChg chg="add mod replId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4180474695" sldId="2147483672"/>
            <pc:sldLayoutMk cId="763393614" sldId="2147483676"/>
          </pc:sldLayoutMkLst>
        </pc:sldLayoutChg>
        <pc:sldLayoutChg chg="add mod replId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4180474695" sldId="2147483672"/>
            <pc:sldLayoutMk cId="1977369770" sldId="2147483677"/>
          </pc:sldLayoutMkLst>
        </pc:sldLayoutChg>
        <pc:sldLayoutChg chg="add mod replId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4180474695" sldId="2147483672"/>
            <pc:sldLayoutMk cId="2116261318" sldId="2147483678"/>
          </pc:sldLayoutMkLst>
        </pc:sldLayoutChg>
        <pc:sldLayoutChg chg="add mod replId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4180474695" sldId="2147483672"/>
            <pc:sldLayoutMk cId="16385416" sldId="2147483679"/>
          </pc:sldLayoutMkLst>
        </pc:sldLayoutChg>
        <pc:sldLayoutChg chg="add mod replId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4180474695" sldId="2147483672"/>
            <pc:sldLayoutMk cId="3711431455" sldId="2147483680"/>
          </pc:sldLayoutMkLst>
        </pc:sldLayoutChg>
        <pc:sldLayoutChg chg="add mod replId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4180474695" sldId="2147483672"/>
            <pc:sldLayoutMk cId="2133610736" sldId="2147483681"/>
          </pc:sldLayoutMkLst>
        </pc:sldLayoutChg>
        <pc:sldLayoutChg chg="add mod replId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4180474695" sldId="2147483672"/>
            <pc:sldLayoutMk cId="470855818" sldId="2147483682"/>
          </pc:sldLayoutMkLst>
        </pc:sldLayoutChg>
        <pc:sldLayoutChg chg="add mod replId">
          <pc:chgData name="Christina Greever" userId="S::christina@mygreenlab.org::bdbfdd14-0eed-40ed-ba9f-c13f2b3c90ad" providerId="AD" clId="Web-{20142E61-B7A1-47A6-83D5-9B567C56B170}" dt="2021-08-04T19:48:57.443" v="1"/>
          <pc:sldLayoutMkLst>
            <pc:docMk/>
            <pc:sldMasterMk cId="4180474695" sldId="2147483672"/>
            <pc:sldLayoutMk cId="3176853941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66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55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85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4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26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9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69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26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43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61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474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99ABB05-4B0F-4475-A016-224F79D41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264751"/>
              </p:ext>
            </p:extLst>
          </p:nvPr>
        </p:nvGraphicFramePr>
        <p:xfrm>
          <a:off x="2299290" y="505046"/>
          <a:ext cx="3973100" cy="813473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94620">
                  <a:extLst>
                    <a:ext uri="{9D8B030D-6E8A-4147-A177-3AD203B41FA5}">
                      <a16:colId xmlns:a16="http://schemas.microsoft.com/office/drawing/2014/main" val="823268505"/>
                    </a:ext>
                  </a:extLst>
                </a:gridCol>
                <a:gridCol w="794620">
                  <a:extLst>
                    <a:ext uri="{9D8B030D-6E8A-4147-A177-3AD203B41FA5}">
                      <a16:colId xmlns:a16="http://schemas.microsoft.com/office/drawing/2014/main" val="2991821551"/>
                    </a:ext>
                  </a:extLst>
                </a:gridCol>
                <a:gridCol w="794620">
                  <a:extLst>
                    <a:ext uri="{9D8B030D-6E8A-4147-A177-3AD203B41FA5}">
                      <a16:colId xmlns:a16="http://schemas.microsoft.com/office/drawing/2014/main" val="1167492022"/>
                    </a:ext>
                  </a:extLst>
                </a:gridCol>
                <a:gridCol w="794620">
                  <a:extLst>
                    <a:ext uri="{9D8B030D-6E8A-4147-A177-3AD203B41FA5}">
                      <a16:colId xmlns:a16="http://schemas.microsoft.com/office/drawing/2014/main" val="1703741897"/>
                    </a:ext>
                  </a:extLst>
                </a:gridCol>
                <a:gridCol w="794620">
                  <a:extLst>
                    <a:ext uri="{9D8B030D-6E8A-4147-A177-3AD203B41FA5}">
                      <a16:colId xmlns:a16="http://schemas.microsoft.com/office/drawing/2014/main" val="3225336147"/>
                    </a:ext>
                  </a:extLst>
                </a:gridCol>
              </a:tblGrid>
              <a:tr h="142160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 Narrow"/>
                        </a:rPr>
                        <a:t>Rack 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 Narrow"/>
                        </a:rPr>
                        <a:t>Rack B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 Narrow"/>
                        </a:rPr>
                        <a:t>Rack C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 Narrow"/>
                        </a:rPr>
                        <a:t>Rack 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 Narrow"/>
                        </a:rPr>
                        <a:t>Rack 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121932743"/>
                  </a:ext>
                </a:extLst>
              </a:tr>
              <a:tr h="134262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F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G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H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I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J</a:t>
                      </a:r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62482245"/>
                  </a:ext>
                </a:extLst>
              </a:tr>
              <a:tr h="134262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K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L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M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O</a:t>
                      </a:r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331457085"/>
                  </a:ext>
                </a:extLst>
              </a:tr>
              <a:tr h="134262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P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Q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R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T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420167082"/>
                  </a:ext>
                </a:extLst>
              </a:tr>
              <a:tr h="134262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U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V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W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X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Y</a:t>
                      </a:r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269047632"/>
                  </a:ext>
                </a:extLst>
              </a:tr>
              <a:tr h="134262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Z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AA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BB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CC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DD</a:t>
                      </a:r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52878599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37A21CA-1405-4ACD-9B72-32A5040410A2}"/>
              </a:ext>
            </a:extLst>
          </p:cNvPr>
          <p:cNvSpPr txBox="1"/>
          <p:nvPr/>
        </p:nvSpPr>
        <p:spPr>
          <a:xfrm>
            <a:off x="156830" y="249865"/>
            <a:ext cx="225144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 Narrow"/>
              </a:rPr>
              <a:t>Example Freezer Map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E0904A-AC33-46CA-89C8-926627FB8670}"/>
              </a:ext>
            </a:extLst>
          </p:cNvPr>
          <p:cNvSpPr txBox="1"/>
          <p:nvPr/>
        </p:nvSpPr>
        <p:spPr>
          <a:xfrm>
            <a:off x="1429415" y="1070565"/>
            <a:ext cx="975538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Arial Narrow"/>
              </a:rPr>
              <a:t>Shelf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2A7ED-21F9-412A-8F59-F7966B3BBD7B}"/>
              </a:ext>
            </a:extLst>
          </p:cNvPr>
          <p:cNvSpPr txBox="1"/>
          <p:nvPr/>
        </p:nvSpPr>
        <p:spPr>
          <a:xfrm>
            <a:off x="50505" y="2535865"/>
            <a:ext cx="1746398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 Narrow"/>
              </a:rPr>
              <a:t>Useful if assigning specific racks to individuals or labs. </a:t>
            </a:r>
            <a:endParaRPr lang="en-US" sz="1400" dirty="0">
              <a:latin typeface="Calibri" panose="020F0502020204030204"/>
              <a:cs typeface="Calibri" panose="020F0502020204030204"/>
            </a:endParaRPr>
          </a:p>
          <a:p>
            <a:r>
              <a:rPr lang="en-US" sz="1400" dirty="0">
                <a:latin typeface="Arial Narrow"/>
              </a:rPr>
              <a:t>Best if used in conjunction with an inventory system.</a:t>
            </a:r>
            <a:endParaRPr lang="en-US" sz="1400"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521EF1-9D79-45DA-9DB2-D4FD4A072E5E}"/>
              </a:ext>
            </a:extLst>
          </p:cNvPr>
          <p:cNvSpPr txBox="1"/>
          <p:nvPr/>
        </p:nvSpPr>
        <p:spPr>
          <a:xfrm>
            <a:off x="1429414" y="7795658"/>
            <a:ext cx="975538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Arial Narrow"/>
              </a:rPr>
              <a:t>Shelf 6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BF17A1-65D0-4EAF-8B20-9782EB1B3E3E}"/>
              </a:ext>
            </a:extLst>
          </p:cNvPr>
          <p:cNvSpPr txBox="1"/>
          <p:nvPr/>
        </p:nvSpPr>
        <p:spPr>
          <a:xfrm>
            <a:off x="1429414" y="6466588"/>
            <a:ext cx="975538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Arial Narrow"/>
              </a:rPr>
              <a:t>Shelf 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4CECA4-A321-47D8-A45D-205203B1AC0B}"/>
              </a:ext>
            </a:extLst>
          </p:cNvPr>
          <p:cNvSpPr txBox="1"/>
          <p:nvPr/>
        </p:nvSpPr>
        <p:spPr>
          <a:xfrm>
            <a:off x="1469286" y="3755285"/>
            <a:ext cx="975538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Arial Narrow"/>
              </a:rPr>
              <a:t>Shelf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15DFF1-3235-4821-8DA9-9667BEB943F6}"/>
              </a:ext>
            </a:extLst>
          </p:cNvPr>
          <p:cNvSpPr txBox="1"/>
          <p:nvPr/>
        </p:nvSpPr>
        <p:spPr>
          <a:xfrm>
            <a:off x="1429414" y="5084355"/>
            <a:ext cx="975538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Arial Narrow"/>
              </a:rPr>
              <a:t>Shelf 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A07395-B15A-4A99-8A84-F8FC48F491D9}"/>
              </a:ext>
            </a:extLst>
          </p:cNvPr>
          <p:cNvSpPr txBox="1"/>
          <p:nvPr/>
        </p:nvSpPr>
        <p:spPr>
          <a:xfrm>
            <a:off x="1469287" y="2426216"/>
            <a:ext cx="776178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Arial Narrow"/>
              </a:rPr>
              <a:t>Shelf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E9A7D8-972D-4E8C-94F6-5D500F0A48BD}"/>
              </a:ext>
            </a:extLst>
          </p:cNvPr>
          <p:cNvSpPr txBox="1"/>
          <p:nvPr/>
        </p:nvSpPr>
        <p:spPr>
          <a:xfrm>
            <a:off x="50504" y="5326911"/>
            <a:ext cx="1547038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 Narrow"/>
              </a:rPr>
              <a:t>Print and adhere to freezer door. Can place in a plastic page cover and write on top with erasable marker.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99ABB05-4B0F-4475-A016-224F79D41F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28794"/>
              </p:ext>
            </p:extLst>
          </p:nvPr>
        </p:nvGraphicFramePr>
        <p:xfrm>
          <a:off x="2299290" y="505046"/>
          <a:ext cx="4217700" cy="826171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02950">
                  <a:extLst>
                    <a:ext uri="{9D8B030D-6E8A-4147-A177-3AD203B41FA5}">
                      <a16:colId xmlns:a16="http://schemas.microsoft.com/office/drawing/2014/main" val="823268505"/>
                    </a:ext>
                  </a:extLst>
                </a:gridCol>
                <a:gridCol w="702950">
                  <a:extLst>
                    <a:ext uri="{9D8B030D-6E8A-4147-A177-3AD203B41FA5}">
                      <a16:colId xmlns:a16="http://schemas.microsoft.com/office/drawing/2014/main" val="2991821551"/>
                    </a:ext>
                  </a:extLst>
                </a:gridCol>
                <a:gridCol w="702950">
                  <a:extLst>
                    <a:ext uri="{9D8B030D-6E8A-4147-A177-3AD203B41FA5}">
                      <a16:colId xmlns:a16="http://schemas.microsoft.com/office/drawing/2014/main" val="1167492022"/>
                    </a:ext>
                  </a:extLst>
                </a:gridCol>
                <a:gridCol w="702950">
                  <a:extLst>
                    <a:ext uri="{9D8B030D-6E8A-4147-A177-3AD203B41FA5}">
                      <a16:colId xmlns:a16="http://schemas.microsoft.com/office/drawing/2014/main" val="1703741897"/>
                    </a:ext>
                  </a:extLst>
                </a:gridCol>
                <a:gridCol w="702950">
                  <a:extLst>
                    <a:ext uri="{9D8B030D-6E8A-4147-A177-3AD203B41FA5}">
                      <a16:colId xmlns:a16="http://schemas.microsoft.com/office/drawing/2014/main" val="3225336147"/>
                    </a:ext>
                  </a:extLst>
                </a:gridCol>
                <a:gridCol w="702950">
                  <a:extLst>
                    <a:ext uri="{9D8B030D-6E8A-4147-A177-3AD203B41FA5}">
                      <a16:colId xmlns:a16="http://schemas.microsoft.com/office/drawing/2014/main" val="382256050"/>
                    </a:ext>
                  </a:extLst>
                </a:gridCol>
              </a:tblGrid>
              <a:tr h="2162758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 Narrow"/>
                        </a:rPr>
                        <a:t>Rack A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 Narrow"/>
                        </a:rPr>
                        <a:t>Rack B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 Narrow"/>
                        </a:rPr>
                        <a:t>Rack C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 Narrow"/>
                        </a:rPr>
                        <a:t>Rack D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latin typeface="Arial Narrow"/>
                        </a:rPr>
                        <a:t>Rack 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b="0" dirty="0">
                          <a:latin typeface="Arial Narrow"/>
                        </a:rPr>
                        <a:t>Rack F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121932743"/>
                  </a:ext>
                </a:extLst>
              </a:tr>
              <a:tr h="203298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G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H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I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J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K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L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462482245"/>
                  </a:ext>
                </a:extLst>
              </a:tr>
              <a:tr h="203298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M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N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O</a:t>
                      </a:r>
                      <a:endParaRPr lang="en-US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Q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R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331457085"/>
                  </a:ext>
                </a:extLst>
              </a:tr>
              <a:tr h="2032987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S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T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U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V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W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400" dirty="0">
                          <a:latin typeface="Arial Narrow"/>
                        </a:rPr>
                        <a:t>Rack X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42016708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37A21CA-1405-4ACD-9B72-32A5040410A2}"/>
              </a:ext>
            </a:extLst>
          </p:cNvPr>
          <p:cNvSpPr txBox="1"/>
          <p:nvPr/>
        </p:nvSpPr>
        <p:spPr>
          <a:xfrm>
            <a:off x="156830" y="249865"/>
            <a:ext cx="225144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Arial Narrow"/>
              </a:rPr>
              <a:t>Example Freezer Map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E0904A-AC33-46CA-89C8-926627FB8670}"/>
              </a:ext>
            </a:extLst>
          </p:cNvPr>
          <p:cNvSpPr txBox="1"/>
          <p:nvPr/>
        </p:nvSpPr>
        <p:spPr>
          <a:xfrm>
            <a:off x="1522450" y="1522449"/>
            <a:ext cx="975538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Arial Narrow"/>
              </a:rPr>
              <a:t>Shelf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22A7ED-21F9-412A-8F59-F7966B3BBD7B}"/>
              </a:ext>
            </a:extLst>
          </p:cNvPr>
          <p:cNvSpPr txBox="1"/>
          <p:nvPr/>
        </p:nvSpPr>
        <p:spPr>
          <a:xfrm>
            <a:off x="50505" y="2535865"/>
            <a:ext cx="1746398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 Narrow"/>
              </a:rPr>
              <a:t>Useful if assigning specific racks to individuals or labs. </a:t>
            </a:r>
            <a:endParaRPr lang="en-US" sz="1400" dirty="0">
              <a:latin typeface="Calibri" panose="020F0502020204030204"/>
              <a:cs typeface="Calibri" panose="020F0502020204030204"/>
            </a:endParaRPr>
          </a:p>
          <a:p>
            <a:r>
              <a:rPr lang="en-US" sz="1400" dirty="0">
                <a:latin typeface="Arial Narrow"/>
              </a:rPr>
              <a:t>Best if used in conjunction with an inventory system.</a:t>
            </a:r>
            <a:endParaRPr lang="en-US" sz="1400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4CECA4-A321-47D8-A45D-205203B1AC0B}"/>
              </a:ext>
            </a:extLst>
          </p:cNvPr>
          <p:cNvSpPr txBox="1"/>
          <p:nvPr/>
        </p:nvSpPr>
        <p:spPr>
          <a:xfrm>
            <a:off x="1469286" y="5536239"/>
            <a:ext cx="975538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Arial Narrow"/>
              </a:rPr>
              <a:t>Shelf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15DFF1-3235-4821-8DA9-9667BEB943F6}"/>
              </a:ext>
            </a:extLst>
          </p:cNvPr>
          <p:cNvSpPr txBox="1"/>
          <p:nvPr/>
        </p:nvSpPr>
        <p:spPr>
          <a:xfrm>
            <a:off x="1429414" y="7609588"/>
            <a:ext cx="975538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Arial Narrow"/>
              </a:rPr>
              <a:t>Shelf 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A07395-B15A-4A99-8A84-F8FC48F491D9}"/>
              </a:ext>
            </a:extLst>
          </p:cNvPr>
          <p:cNvSpPr txBox="1"/>
          <p:nvPr/>
        </p:nvSpPr>
        <p:spPr>
          <a:xfrm>
            <a:off x="1522450" y="3502763"/>
            <a:ext cx="776178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Arial Narrow"/>
              </a:rPr>
              <a:t>Shelf 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E9A7D8-972D-4E8C-94F6-5D500F0A48BD}"/>
              </a:ext>
            </a:extLst>
          </p:cNvPr>
          <p:cNvSpPr txBox="1"/>
          <p:nvPr/>
        </p:nvSpPr>
        <p:spPr>
          <a:xfrm>
            <a:off x="50504" y="5326911"/>
            <a:ext cx="1547038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Arial Narrow"/>
              </a:rPr>
              <a:t>Print and adhere to freezer door. Can place in a plastic page cover and write on top with erasable marker.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107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AF9861CA63F04BA3F99AAB22425F4A" ma:contentTypeVersion="12" ma:contentTypeDescription="Create a new document." ma:contentTypeScope="" ma:versionID="aeeecdf8369c243999001db184a8a4fd">
  <xsd:schema xmlns:xsd="http://www.w3.org/2001/XMLSchema" xmlns:xs="http://www.w3.org/2001/XMLSchema" xmlns:p="http://schemas.microsoft.com/office/2006/metadata/properties" xmlns:ns2="33de1e16-c9bb-49f6-999e-54b688c5e533" xmlns:ns3="734182d3-6470-4a97-8284-d1b7975b43ab" targetNamespace="http://schemas.microsoft.com/office/2006/metadata/properties" ma:root="true" ma:fieldsID="c17708aec6429752b4e89e78aa415f6b" ns2:_="" ns3:_="">
    <xsd:import namespace="33de1e16-c9bb-49f6-999e-54b688c5e533"/>
    <xsd:import namespace="734182d3-6470-4a97-8284-d1b7975b43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de1e16-c9bb-49f6-999e-54b688c5e5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4182d3-6470-4a97-8284-d1b7975b43a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B7A436-9AB3-455B-815E-793EED8A756A}"/>
</file>

<file path=customXml/itemProps2.xml><?xml version="1.0" encoding="utf-8"?>
<ds:datastoreItem xmlns:ds="http://schemas.openxmlformats.org/officeDocument/2006/customXml" ds:itemID="{59FA7DD7-53FC-461D-9408-EFA6723666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859525-D881-4E9F-A02A-0EFB01C8556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Letter Paper (8.5x11 in)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81</cp:revision>
  <dcterms:created xsi:type="dcterms:W3CDTF">2021-08-04T19:47:52Z</dcterms:created>
  <dcterms:modified xsi:type="dcterms:W3CDTF">2021-08-04T20:02:59Z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0x010100E9AF9861CA63F04BA3F99AAB22425F4A</vt:lpwstr>
  </property>
  <property fmtid="{D5CDD505-2E9C-101B-9397-08002B2CF9AE}" pid="3" name="xd_Signature">
    <vt:bool>false</vt:bool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TemplateUrl">
    <vt:lpwstr/>
  </property>
  <property fmtid="{D5CDD505-2E9C-101B-9397-08002B2CF9AE}" pid="8" name="ComplianceAssetId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